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266" r:id="rId3"/>
    <p:sldId id="269" r:id="rId4"/>
    <p:sldId id="268" r:id="rId5"/>
    <p:sldId id="264" r:id="rId6"/>
    <p:sldId id="270" r:id="rId7"/>
    <p:sldId id="271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4"/>
    <p:restoredTop sz="88685" autoAdjust="0"/>
  </p:normalViewPr>
  <p:slideViewPr>
    <p:cSldViewPr snapToGrid="0" snapToObjects="1">
      <p:cViewPr varScale="1">
        <p:scale>
          <a:sx n="77" d="100"/>
          <a:sy n="77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47470-D9F3-4DE1-A9A1-0F729719C21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76D0E-C251-4AC5-BFF3-E01EBCC25F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Books</a:t>
          </a:r>
          <a:endParaRPr lang="en-US"/>
        </a:p>
      </dgm:t>
    </dgm:pt>
    <dgm:pt modelId="{8D97969C-F0EE-4BB1-8D4C-462F6DE61EBA}" type="parTrans" cxnId="{7B838A05-ED94-4A69-86F8-0E983D018729}">
      <dgm:prSet/>
      <dgm:spPr/>
      <dgm:t>
        <a:bodyPr/>
        <a:lstStyle/>
        <a:p>
          <a:endParaRPr lang="en-US"/>
        </a:p>
      </dgm:t>
    </dgm:pt>
    <dgm:pt modelId="{9469395C-A3A4-45B9-A896-1C2E1B6A639E}" type="sibTrans" cxnId="{7B838A05-ED94-4A69-86F8-0E983D018729}">
      <dgm:prSet/>
      <dgm:spPr/>
      <dgm:t>
        <a:bodyPr/>
        <a:lstStyle/>
        <a:p>
          <a:endParaRPr lang="en-US"/>
        </a:p>
      </dgm:t>
    </dgm:pt>
    <dgm:pt modelId="{7960F698-946B-4429-8558-B618F3D10E5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Learning walks</a:t>
          </a:r>
          <a:endParaRPr lang="en-US" dirty="0"/>
        </a:p>
      </dgm:t>
    </dgm:pt>
    <dgm:pt modelId="{44F32D84-E1E0-4F9E-B00F-06768D429856}" type="parTrans" cxnId="{2C115E58-3262-40C6-A4AB-2C7C8AF7CBE6}">
      <dgm:prSet/>
      <dgm:spPr/>
      <dgm:t>
        <a:bodyPr/>
        <a:lstStyle/>
        <a:p>
          <a:endParaRPr lang="en-US"/>
        </a:p>
      </dgm:t>
    </dgm:pt>
    <dgm:pt modelId="{AA3B1BBE-A6B1-46FA-84CC-0B1CE505CC39}" type="sibTrans" cxnId="{2C115E58-3262-40C6-A4AB-2C7C8AF7CBE6}">
      <dgm:prSet/>
      <dgm:spPr/>
      <dgm:t>
        <a:bodyPr/>
        <a:lstStyle/>
        <a:p>
          <a:endParaRPr lang="en-US"/>
        </a:p>
      </dgm:t>
    </dgm:pt>
    <dgm:pt modelId="{838A14CF-8379-4C90-A162-85B670B579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 quizzes</a:t>
          </a:r>
          <a:endParaRPr lang="en-US" dirty="0"/>
        </a:p>
      </dgm:t>
    </dgm:pt>
    <dgm:pt modelId="{DB1CEE45-A6F4-4802-9017-07D52DF51F84}" type="parTrans" cxnId="{A484501F-8325-4A9F-8A3A-6A8FA6936781}">
      <dgm:prSet/>
      <dgm:spPr/>
      <dgm:t>
        <a:bodyPr/>
        <a:lstStyle/>
        <a:p>
          <a:endParaRPr lang="en-US"/>
        </a:p>
      </dgm:t>
    </dgm:pt>
    <dgm:pt modelId="{75AD51AD-E5DE-4548-AFCA-13B2516FC579}" type="sibTrans" cxnId="{A484501F-8325-4A9F-8A3A-6A8FA6936781}">
      <dgm:prSet/>
      <dgm:spPr/>
      <dgm:t>
        <a:bodyPr/>
        <a:lstStyle/>
        <a:p>
          <a:endParaRPr lang="en-US"/>
        </a:p>
      </dgm:t>
    </dgm:pt>
    <dgm:pt modelId="{69185C58-0D6B-4D4C-9802-9E1DA566E34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Pupil voice</a:t>
          </a:r>
          <a:endParaRPr lang="en-US" dirty="0"/>
        </a:p>
      </dgm:t>
    </dgm:pt>
    <dgm:pt modelId="{88A4F70F-A6F2-4EF6-8945-F731C68E17F8}" type="parTrans" cxnId="{A2E44BE1-5B95-44B2-B23A-8C95CAB0E017}">
      <dgm:prSet/>
      <dgm:spPr/>
      <dgm:t>
        <a:bodyPr/>
        <a:lstStyle/>
        <a:p>
          <a:endParaRPr lang="en-US"/>
        </a:p>
      </dgm:t>
    </dgm:pt>
    <dgm:pt modelId="{0FCBAA73-CA68-4528-9901-A72695455672}" type="sibTrans" cxnId="{A2E44BE1-5B95-44B2-B23A-8C95CAB0E017}">
      <dgm:prSet/>
      <dgm:spPr/>
      <dgm:t>
        <a:bodyPr/>
        <a:lstStyle/>
        <a:p>
          <a:endParaRPr lang="en-US"/>
        </a:p>
      </dgm:t>
    </dgm:pt>
    <dgm:pt modelId="{5EBDBEE6-35CF-4B40-8AB2-B04B15FE1A2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Moderation</a:t>
          </a:r>
        </a:p>
      </dgm:t>
    </dgm:pt>
    <dgm:pt modelId="{982E3446-E4E1-423B-AD72-4F7D5A5292BB}" type="parTrans" cxnId="{4D1CC28C-3F68-4610-9187-D41D7004FBA9}">
      <dgm:prSet/>
      <dgm:spPr/>
      <dgm:t>
        <a:bodyPr/>
        <a:lstStyle/>
        <a:p>
          <a:endParaRPr lang="en-GB"/>
        </a:p>
      </dgm:t>
    </dgm:pt>
    <dgm:pt modelId="{A17CE044-CD2A-4CEB-8252-82A3BB774AD0}" type="sibTrans" cxnId="{4D1CC28C-3F68-4610-9187-D41D7004FBA9}">
      <dgm:prSet/>
      <dgm:spPr/>
      <dgm:t>
        <a:bodyPr/>
        <a:lstStyle/>
        <a:p>
          <a:endParaRPr lang="en-GB"/>
        </a:p>
      </dgm:t>
    </dgm:pt>
    <dgm:pt modelId="{AE138693-765F-44BB-9BCF-90528923930C}" type="pres">
      <dgm:prSet presAssocID="{5D747470-D9F3-4DE1-A9A1-0F729719C21B}" presName="root" presStyleCnt="0">
        <dgm:presLayoutVars>
          <dgm:dir/>
          <dgm:resizeHandles val="exact"/>
        </dgm:presLayoutVars>
      </dgm:prSet>
      <dgm:spPr/>
    </dgm:pt>
    <dgm:pt modelId="{BCC7DDF0-F866-4DC1-8709-BBDAE6AFB33B}" type="pres">
      <dgm:prSet presAssocID="{93576D0E-C251-4AC5-BFF3-E01EBCC25FC3}" presName="compNode" presStyleCnt="0"/>
      <dgm:spPr/>
    </dgm:pt>
    <dgm:pt modelId="{7507CD7C-202F-4B5B-9D81-B0EEE65358C5}" type="pres">
      <dgm:prSet presAssocID="{93576D0E-C251-4AC5-BFF3-E01EBCC25FC3}" presName="iconBgRect" presStyleLbl="bgShp" presStyleIdx="0" presStyleCnt="5"/>
      <dgm:spPr/>
    </dgm:pt>
    <dgm:pt modelId="{25C5E131-EA5F-47BB-9A8A-193F24E89B75}" type="pres">
      <dgm:prSet presAssocID="{93576D0E-C251-4AC5-BFF3-E01EBCC25FC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E1860B3-B1C5-40F7-A6F7-9040986AA3A5}" type="pres">
      <dgm:prSet presAssocID="{93576D0E-C251-4AC5-BFF3-E01EBCC25FC3}" presName="spaceRect" presStyleCnt="0"/>
      <dgm:spPr/>
    </dgm:pt>
    <dgm:pt modelId="{3F934CA2-F8BF-47FB-8C90-474EBB4A8DE7}" type="pres">
      <dgm:prSet presAssocID="{93576D0E-C251-4AC5-BFF3-E01EBCC25FC3}" presName="textRect" presStyleLbl="revTx" presStyleIdx="0" presStyleCnt="5">
        <dgm:presLayoutVars>
          <dgm:chMax val="1"/>
          <dgm:chPref val="1"/>
        </dgm:presLayoutVars>
      </dgm:prSet>
      <dgm:spPr/>
    </dgm:pt>
    <dgm:pt modelId="{792AEBA0-1BEF-407E-BB73-0575C8487E7A}" type="pres">
      <dgm:prSet presAssocID="{9469395C-A3A4-45B9-A896-1C2E1B6A639E}" presName="sibTrans" presStyleCnt="0"/>
      <dgm:spPr/>
    </dgm:pt>
    <dgm:pt modelId="{C335C928-218C-4AA9-9A3B-6BE5C27598A2}" type="pres">
      <dgm:prSet presAssocID="{7960F698-946B-4429-8558-B618F3D10E5F}" presName="compNode" presStyleCnt="0"/>
      <dgm:spPr/>
    </dgm:pt>
    <dgm:pt modelId="{C600879F-D7A4-4C92-90A4-E1639F20FA23}" type="pres">
      <dgm:prSet presAssocID="{7960F698-946B-4429-8558-B618F3D10E5F}" presName="iconBgRect" presStyleLbl="bgShp" presStyleIdx="1" presStyleCnt="5"/>
      <dgm:spPr/>
    </dgm:pt>
    <dgm:pt modelId="{FBBA3CAF-7A22-4DA7-BEA3-6EF9CFBB45E2}" type="pres">
      <dgm:prSet presAssocID="{7960F698-946B-4429-8558-B618F3D10E5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C2DC24A9-F626-4DF3-8E59-C5A63543FF0F}" type="pres">
      <dgm:prSet presAssocID="{7960F698-946B-4429-8558-B618F3D10E5F}" presName="spaceRect" presStyleCnt="0"/>
      <dgm:spPr/>
    </dgm:pt>
    <dgm:pt modelId="{98AE47AB-C4AB-4D73-9252-E3FBA1D03D27}" type="pres">
      <dgm:prSet presAssocID="{7960F698-946B-4429-8558-B618F3D10E5F}" presName="textRect" presStyleLbl="revTx" presStyleIdx="1" presStyleCnt="5">
        <dgm:presLayoutVars>
          <dgm:chMax val="1"/>
          <dgm:chPref val="1"/>
        </dgm:presLayoutVars>
      </dgm:prSet>
      <dgm:spPr/>
    </dgm:pt>
    <dgm:pt modelId="{00018428-8B6C-4222-8AA8-E41669407160}" type="pres">
      <dgm:prSet presAssocID="{AA3B1BBE-A6B1-46FA-84CC-0B1CE505CC39}" presName="sibTrans" presStyleCnt="0"/>
      <dgm:spPr/>
    </dgm:pt>
    <dgm:pt modelId="{7E3A4E50-F04D-4203-B927-748C55BBE852}" type="pres">
      <dgm:prSet presAssocID="{838A14CF-8379-4C90-A162-85B670B57999}" presName="compNode" presStyleCnt="0"/>
      <dgm:spPr/>
    </dgm:pt>
    <dgm:pt modelId="{AA58B500-4ABC-4B7F-8B4B-9C05CA19E63C}" type="pres">
      <dgm:prSet presAssocID="{838A14CF-8379-4C90-A162-85B670B57999}" presName="iconBgRect" presStyleLbl="bgShp" presStyleIdx="2" presStyleCnt="5"/>
      <dgm:spPr/>
    </dgm:pt>
    <dgm:pt modelId="{D456DD72-D17C-40BA-8AF4-6B98F3B86289}" type="pres">
      <dgm:prSet presAssocID="{838A14CF-8379-4C90-A162-85B670B5799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CC5A602-AB92-4302-A998-8C5649EDB630}" type="pres">
      <dgm:prSet presAssocID="{838A14CF-8379-4C90-A162-85B670B57999}" presName="spaceRect" presStyleCnt="0"/>
      <dgm:spPr/>
    </dgm:pt>
    <dgm:pt modelId="{EE813258-EF49-46A5-888F-67D191DDB2C1}" type="pres">
      <dgm:prSet presAssocID="{838A14CF-8379-4C90-A162-85B670B57999}" presName="textRect" presStyleLbl="revTx" presStyleIdx="2" presStyleCnt="5">
        <dgm:presLayoutVars>
          <dgm:chMax val="1"/>
          <dgm:chPref val="1"/>
        </dgm:presLayoutVars>
      </dgm:prSet>
      <dgm:spPr/>
    </dgm:pt>
    <dgm:pt modelId="{B6D66685-8028-44EB-967F-47A7AF3E45B6}" type="pres">
      <dgm:prSet presAssocID="{75AD51AD-E5DE-4548-AFCA-13B2516FC579}" presName="sibTrans" presStyleCnt="0"/>
      <dgm:spPr/>
    </dgm:pt>
    <dgm:pt modelId="{A399C5F4-0B86-445B-8AA3-DB9B994D337A}" type="pres">
      <dgm:prSet presAssocID="{69185C58-0D6B-4D4C-9802-9E1DA566E34A}" presName="compNode" presStyleCnt="0"/>
      <dgm:spPr/>
    </dgm:pt>
    <dgm:pt modelId="{AC818902-9477-4E83-98E5-8341C61AAC56}" type="pres">
      <dgm:prSet presAssocID="{69185C58-0D6B-4D4C-9802-9E1DA566E34A}" presName="iconBgRect" presStyleLbl="bgShp" presStyleIdx="3" presStyleCnt="5"/>
      <dgm:spPr/>
    </dgm:pt>
    <dgm:pt modelId="{CCAB5B2D-A8C7-4A17-B68B-E88D96E11FCD}" type="pres">
      <dgm:prSet presAssocID="{69185C58-0D6B-4D4C-9802-9E1DA566E34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63E0720C-1973-4809-AC7E-75CE947E973D}" type="pres">
      <dgm:prSet presAssocID="{69185C58-0D6B-4D4C-9802-9E1DA566E34A}" presName="spaceRect" presStyleCnt="0"/>
      <dgm:spPr/>
    </dgm:pt>
    <dgm:pt modelId="{5410F5C7-5533-4E8F-BE33-0586F7DAD63D}" type="pres">
      <dgm:prSet presAssocID="{69185C58-0D6B-4D4C-9802-9E1DA566E34A}" presName="textRect" presStyleLbl="revTx" presStyleIdx="3" presStyleCnt="5">
        <dgm:presLayoutVars>
          <dgm:chMax val="1"/>
          <dgm:chPref val="1"/>
        </dgm:presLayoutVars>
      </dgm:prSet>
      <dgm:spPr/>
    </dgm:pt>
    <dgm:pt modelId="{D7FE93BE-B742-4209-B893-4922C4E83241}" type="pres">
      <dgm:prSet presAssocID="{0FCBAA73-CA68-4528-9901-A72695455672}" presName="sibTrans" presStyleCnt="0"/>
      <dgm:spPr/>
    </dgm:pt>
    <dgm:pt modelId="{0AD72925-7F54-45D7-9C83-5C44B2D6D028}" type="pres">
      <dgm:prSet presAssocID="{5EBDBEE6-35CF-4B40-8AB2-B04B15FE1A28}" presName="compNode" presStyleCnt="0"/>
      <dgm:spPr/>
    </dgm:pt>
    <dgm:pt modelId="{8D46B0B5-66A9-4089-96FA-818FFBC199E3}" type="pres">
      <dgm:prSet presAssocID="{5EBDBEE6-35CF-4B40-8AB2-B04B15FE1A28}" presName="iconBgRect" presStyleLbl="bgShp" presStyleIdx="4" presStyleCnt="5"/>
      <dgm:spPr/>
    </dgm:pt>
    <dgm:pt modelId="{F88729CF-8C68-4E43-8639-759E7F7B6D9D}" type="pres">
      <dgm:prSet presAssocID="{5EBDBEE6-35CF-4B40-8AB2-B04B15FE1A28}" presName="iconRect" presStyleLbl="node1" presStyleIdx="4" presStyleCnt="5"/>
      <dgm:spPr/>
    </dgm:pt>
    <dgm:pt modelId="{08367116-B655-4804-A6E1-EA4538B6A67C}" type="pres">
      <dgm:prSet presAssocID="{5EBDBEE6-35CF-4B40-8AB2-B04B15FE1A28}" presName="spaceRect" presStyleCnt="0"/>
      <dgm:spPr/>
    </dgm:pt>
    <dgm:pt modelId="{841995FE-C7FF-4889-A498-87B26B262DF1}" type="pres">
      <dgm:prSet presAssocID="{5EBDBEE6-35CF-4B40-8AB2-B04B15FE1A2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B838A05-ED94-4A69-86F8-0E983D018729}" srcId="{5D747470-D9F3-4DE1-A9A1-0F729719C21B}" destId="{93576D0E-C251-4AC5-BFF3-E01EBCC25FC3}" srcOrd="0" destOrd="0" parTransId="{8D97969C-F0EE-4BB1-8D4C-462F6DE61EBA}" sibTransId="{9469395C-A3A4-45B9-A896-1C2E1B6A639E}"/>
    <dgm:cxn modelId="{B8865417-3CD2-4A93-AEA2-9A69B2217AA5}" type="presOf" srcId="{5EBDBEE6-35CF-4B40-8AB2-B04B15FE1A28}" destId="{841995FE-C7FF-4889-A498-87B26B262DF1}" srcOrd="0" destOrd="0" presId="urn:microsoft.com/office/officeart/2018/5/layout/IconCircleLabelList"/>
    <dgm:cxn modelId="{A484501F-8325-4A9F-8A3A-6A8FA6936781}" srcId="{5D747470-D9F3-4DE1-A9A1-0F729719C21B}" destId="{838A14CF-8379-4C90-A162-85B670B57999}" srcOrd="2" destOrd="0" parTransId="{DB1CEE45-A6F4-4802-9017-07D52DF51F84}" sibTransId="{75AD51AD-E5DE-4548-AFCA-13B2516FC579}"/>
    <dgm:cxn modelId="{7660AB2E-D4DD-49F1-8DE8-1F3AC42AEA9B}" type="presOf" srcId="{5D747470-D9F3-4DE1-A9A1-0F729719C21B}" destId="{AE138693-765F-44BB-9BCF-90528923930C}" srcOrd="0" destOrd="0" presId="urn:microsoft.com/office/officeart/2018/5/layout/IconCircleLabelList"/>
    <dgm:cxn modelId="{57607660-C302-43FD-883A-11CF0FD29853}" type="presOf" srcId="{838A14CF-8379-4C90-A162-85B670B57999}" destId="{EE813258-EF49-46A5-888F-67D191DDB2C1}" srcOrd="0" destOrd="0" presId="urn:microsoft.com/office/officeart/2018/5/layout/IconCircleLabelList"/>
    <dgm:cxn modelId="{AFFBA549-CF38-4B44-9065-8FBCB190BB12}" type="presOf" srcId="{7960F698-946B-4429-8558-B618F3D10E5F}" destId="{98AE47AB-C4AB-4D73-9252-E3FBA1D03D27}" srcOrd="0" destOrd="0" presId="urn:microsoft.com/office/officeart/2018/5/layout/IconCircleLabelList"/>
    <dgm:cxn modelId="{2C115E58-3262-40C6-A4AB-2C7C8AF7CBE6}" srcId="{5D747470-D9F3-4DE1-A9A1-0F729719C21B}" destId="{7960F698-946B-4429-8558-B618F3D10E5F}" srcOrd="1" destOrd="0" parTransId="{44F32D84-E1E0-4F9E-B00F-06768D429856}" sibTransId="{AA3B1BBE-A6B1-46FA-84CC-0B1CE505CC39}"/>
    <dgm:cxn modelId="{388D795A-9DBE-4E77-91CA-2C7B14BDFC11}" type="presOf" srcId="{69185C58-0D6B-4D4C-9802-9E1DA566E34A}" destId="{5410F5C7-5533-4E8F-BE33-0586F7DAD63D}" srcOrd="0" destOrd="0" presId="urn:microsoft.com/office/officeart/2018/5/layout/IconCircleLabelList"/>
    <dgm:cxn modelId="{4D1CC28C-3F68-4610-9187-D41D7004FBA9}" srcId="{5D747470-D9F3-4DE1-A9A1-0F729719C21B}" destId="{5EBDBEE6-35CF-4B40-8AB2-B04B15FE1A28}" srcOrd="4" destOrd="0" parTransId="{982E3446-E4E1-423B-AD72-4F7D5A5292BB}" sibTransId="{A17CE044-CD2A-4CEB-8252-82A3BB774AD0}"/>
    <dgm:cxn modelId="{A2E44BE1-5B95-44B2-B23A-8C95CAB0E017}" srcId="{5D747470-D9F3-4DE1-A9A1-0F729719C21B}" destId="{69185C58-0D6B-4D4C-9802-9E1DA566E34A}" srcOrd="3" destOrd="0" parTransId="{88A4F70F-A6F2-4EF6-8945-F731C68E17F8}" sibTransId="{0FCBAA73-CA68-4528-9901-A72695455672}"/>
    <dgm:cxn modelId="{BBD93CE8-CE7A-4A1E-9497-725956D077E0}" type="presOf" srcId="{93576D0E-C251-4AC5-BFF3-E01EBCC25FC3}" destId="{3F934CA2-F8BF-47FB-8C90-474EBB4A8DE7}" srcOrd="0" destOrd="0" presId="urn:microsoft.com/office/officeart/2018/5/layout/IconCircleLabelList"/>
    <dgm:cxn modelId="{8C9E6229-3F5E-4049-9CC1-E0AD41FB4DD3}" type="presParOf" srcId="{AE138693-765F-44BB-9BCF-90528923930C}" destId="{BCC7DDF0-F866-4DC1-8709-BBDAE6AFB33B}" srcOrd="0" destOrd="0" presId="urn:microsoft.com/office/officeart/2018/5/layout/IconCircleLabelList"/>
    <dgm:cxn modelId="{F32171F6-9C78-4349-87D8-39DA67FF327F}" type="presParOf" srcId="{BCC7DDF0-F866-4DC1-8709-BBDAE6AFB33B}" destId="{7507CD7C-202F-4B5B-9D81-B0EEE65358C5}" srcOrd="0" destOrd="0" presId="urn:microsoft.com/office/officeart/2018/5/layout/IconCircleLabelList"/>
    <dgm:cxn modelId="{80B69680-A036-44A5-BDE3-CB256C321553}" type="presParOf" srcId="{BCC7DDF0-F866-4DC1-8709-BBDAE6AFB33B}" destId="{25C5E131-EA5F-47BB-9A8A-193F24E89B75}" srcOrd="1" destOrd="0" presId="urn:microsoft.com/office/officeart/2018/5/layout/IconCircleLabelList"/>
    <dgm:cxn modelId="{99B556A5-BC59-46BD-99DB-A679256EEA40}" type="presParOf" srcId="{BCC7DDF0-F866-4DC1-8709-BBDAE6AFB33B}" destId="{0E1860B3-B1C5-40F7-A6F7-9040986AA3A5}" srcOrd="2" destOrd="0" presId="urn:microsoft.com/office/officeart/2018/5/layout/IconCircleLabelList"/>
    <dgm:cxn modelId="{7B500744-8190-4E7D-AA01-AFC7A9844F4E}" type="presParOf" srcId="{BCC7DDF0-F866-4DC1-8709-BBDAE6AFB33B}" destId="{3F934CA2-F8BF-47FB-8C90-474EBB4A8DE7}" srcOrd="3" destOrd="0" presId="urn:microsoft.com/office/officeart/2018/5/layout/IconCircleLabelList"/>
    <dgm:cxn modelId="{A48ECAE0-6A66-4485-AB3F-7CEEFD73B84B}" type="presParOf" srcId="{AE138693-765F-44BB-9BCF-90528923930C}" destId="{792AEBA0-1BEF-407E-BB73-0575C8487E7A}" srcOrd="1" destOrd="0" presId="urn:microsoft.com/office/officeart/2018/5/layout/IconCircleLabelList"/>
    <dgm:cxn modelId="{932DB108-13FA-477A-9BDE-235246E80053}" type="presParOf" srcId="{AE138693-765F-44BB-9BCF-90528923930C}" destId="{C335C928-218C-4AA9-9A3B-6BE5C27598A2}" srcOrd="2" destOrd="0" presId="urn:microsoft.com/office/officeart/2018/5/layout/IconCircleLabelList"/>
    <dgm:cxn modelId="{4C7A7E5E-1885-41DA-9C3C-4AA861F8631B}" type="presParOf" srcId="{C335C928-218C-4AA9-9A3B-6BE5C27598A2}" destId="{C600879F-D7A4-4C92-90A4-E1639F20FA23}" srcOrd="0" destOrd="0" presId="urn:microsoft.com/office/officeart/2018/5/layout/IconCircleLabelList"/>
    <dgm:cxn modelId="{35D08533-3B34-46CA-82C8-637362BD48ED}" type="presParOf" srcId="{C335C928-218C-4AA9-9A3B-6BE5C27598A2}" destId="{FBBA3CAF-7A22-4DA7-BEA3-6EF9CFBB45E2}" srcOrd="1" destOrd="0" presId="urn:microsoft.com/office/officeart/2018/5/layout/IconCircleLabelList"/>
    <dgm:cxn modelId="{ACCE0101-7A84-49B6-9EA3-4492B66E641B}" type="presParOf" srcId="{C335C928-218C-4AA9-9A3B-6BE5C27598A2}" destId="{C2DC24A9-F626-4DF3-8E59-C5A63543FF0F}" srcOrd="2" destOrd="0" presId="urn:microsoft.com/office/officeart/2018/5/layout/IconCircleLabelList"/>
    <dgm:cxn modelId="{49B1569F-C2ED-48E2-83A2-2B44B2392003}" type="presParOf" srcId="{C335C928-218C-4AA9-9A3B-6BE5C27598A2}" destId="{98AE47AB-C4AB-4D73-9252-E3FBA1D03D27}" srcOrd="3" destOrd="0" presId="urn:microsoft.com/office/officeart/2018/5/layout/IconCircleLabelList"/>
    <dgm:cxn modelId="{2AE0A926-1F25-416B-8E6B-92694DB3381B}" type="presParOf" srcId="{AE138693-765F-44BB-9BCF-90528923930C}" destId="{00018428-8B6C-4222-8AA8-E41669407160}" srcOrd="3" destOrd="0" presId="urn:microsoft.com/office/officeart/2018/5/layout/IconCircleLabelList"/>
    <dgm:cxn modelId="{C689B38F-32A3-4580-8BAF-9F998DD99CBA}" type="presParOf" srcId="{AE138693-765F-44BB-9BCF-90528923930C}" destId="{7E3A4E50-F04D-4203-B927-748C55BBE852}" srcOrd="4" destOrd="0" presId="urn:microsoft.com/office/officeart/2018/5/layout/IconCircleLabelList"/>
    <dgm:cxn modelId="{A890F6F2-9A63-4351-8901-3C9534B6E2EA}" type="presParOf" srcId="{7E3A4E50-F04D-4203-B927-748C55BBE852}" destId="{AA58B500-4ABC-4B7F-8B4B-9C05CA19E63C}" srcOrd="0" destOrd="0" presId="urn:microsoft.com/office/officeart/2018/5/layout/IconCircleLabelList"/>
    <dgm:cxn modelId="{C56C0922-15AB-4B45-8074-9BE2C7E96248}" type="presParOf" srcId="{7E3A4E50-F04D-4203-B927-748C55BBE852}" destId="{D456DD72-D17C-40BA-8AF4-6B98F3B86289}" srcOrd="1" destOrd="0" presId="urn:microsoft.com/office/officeart/2018/5/layout/IconCircleLabelList"/>
    <dgm:cxn modelId="{45525234-8715-4BCF-93F7-D03545D191A3}" type="presParOf" srcId="{7E3A4E50-F04D-4203-B927-748C55BBE852}" destId="{9CC5A602-AB92-4302-A998-8C5649EDB630}" srcOrd="2" destOrd="0" presId="urn:microsoft.com/office/officeart/2018/5/layout/IconCircleLabelList"/>
    <dgm:cxn modelId="{BEFD963D-9367-44C9-9EB2-A7B8554CC479}" type="presParOf" srcId="{7E3A4E50-F04D-4203-B927-748C55BBE852}" destId="{EE813258-EF49-46A5-888F-67D191DDB2C1}" srcOrd="3" destOrd="0" presId="urn:microsoft.com/office/officeart/2018/5/layout/IconCircleLabelList"/>
    <dgm:cxn modelId="{922E0F6B-E0D8-4E61-8769-5A82FE8F34A3}" type="presParOf" srcId="{AE138693-765F-44BB-9BCF-90528923930C}" destId="{B6D66685-8028-44EB-967F-47A7AF3E45B6}" srcOrd="5" destOrd="0" presId="urn:microsoft.com/office/officeart/2018/5/layout/IconCircleLabelList"/>
    <dgm:cxn modelId="{A5ABF484-B5D0-4C37-8F50-E672268393B3}" type="presParOf" srcId="{AE138693-765F-44BB-9BCF-90528923930C}" destId="{A399C5F4-0B86-445B-8AA3-DB9B994D337A}" srcOrd="6" destOrd="0" presId="urn:microsoft.com/office/officeart/2018/5/layout/IconCircleLabelList"/>
    <dgm:cxn modelId="{24AB7A2E-F442-4976-AAF9-96273B4638EE}" type="presParOf" srcId="{A399C5F4-0B86-445B-8AA3-DB9B994D337A}" destId="{AC818902-9477-4E83-98E5-8341C61AAC56}" srcOrd="0" destOrd="0" presId="urn:microsoft.com/office/officeart/2018/5/layout/IconCircleLabelList"/>
    <dgm:cxn modelId="{1A01CC3C-DD48-4EDA-8228-1715BC2907E7}" type="presParOf" srcId="{A399C5F4-0B86-445B-8AA3-DB9B994D337A}" destId="{CCAB5B2D-A8C7-4A17-B68B-E88D96E11FCD}" srcOrd="1" destOrd="0" presId="urn:microsoft.com/office/officeart/2018/5/layout/IconCircleLabelList"/>
    <dgm:cxn modelId="{4EB8EB70-D522-484B-907B-C8B0DC80CE75}" type="presParOf" srcId="{A399C5F4-0B86-445B-8AA3-DB9B994D337A}" destId="{63E0720C-1973-4809-AC7E-75CE947E973D}" srcOrd="2" destOrd="0" presId="urn:microsoft.com/office/officeart/2018/5/layout/IconCircleLabelList"/>
    <dgm:cxn modelId="{AD2A6B20-32C0-466F-AE61-DEDA9761C408}" type="presParOf" srcId="{A399C5F4-0B86-445B-8AA3-DB9B994D337A}" destId="{5410F5C7-5533-4E8F-BE33-0586F7DAD63D}" srcOrd="3" destOrd="0" presId="urn:microsoft.com/office/officeart/2018/5/layout/IconCircleLabelList"/>
    <dgm:cxn modelId="{0E7EAB27-9D03-4DB2-9A3C-BF43195CE2B8}" type="presParOf" srcId="{AE138693-765F-44BB-9BCF-90528923930C}" destId="{D7FE93BE-B742-4209-B893-4922C4E83241}" srcOrd="7" destOrd="0" presId="urn:microsoft.com/office/officeart/2018/5/layout/IconCircleLabelList"/>
    <dgm:cxn modelId="{285939C6-602F-4481-8FBE-956F722F9D23}" type="presParOf" srcId="{AE138693-765F-44BB-9BCF-90528923930C}" destId="{0AD72925-7F54-45D7-9C83-5C44B2D6D028}" srcOrd="8" destOrd="0" presId="urn:microsoft.com/office/officeart/2018/5/layout/IconCircleLabelList"/>
    <dgm:cxn modelId="{7413F098-32B1-40C2-89A1-2FC4AC7AFF33}" type="presParOf" srcId="{0AD72925-7F54-45D7-9C83-5C44B2D6D028}" destId="{8D46B0B5-66A9-4089-96FA-818FFBC199E3}" srcOrd="0" destOrd="0" presId="urn:microsoft.com/office/officeart/2018/5/layout/IconCircleLabelList"/>
    <dgm:cxn modelId="{9B783B18-F5DA-4791-BB94-210606A33AF5}" type="presParOf" srcId="{0AD72925-7F54-45D7-9C83-5C44B2D6D028}" destId="{F88729CF-8C68-4E43-8639-759E7F7B6D9D}" srcOrd="1" destOrd="0" presId="urn:microsoft.com/office/officeart/2018/5/layout/IconCircleLabelList"/>
    <dgm:cxn modelId="{5B9D251D-E6C7-4C50-9BF1-9FE207FD0DCE}" type="presParOf" srcId="{0AD72925-7F54-45D7-9C83-5C44B2D6D028}" destId="{08367116-B655-4804-A6E1-EA4538B6A67C}" srcOrd="2" destOrd="0" presId="urn:microsoft.com/office/officeart/2018/5/layout/IconCircleLabelList"/>
    <dgm:cxn modelId="{E9372876-A1BE-4D78-904D-AA34B90BAA76}" type="presParOf" srcId="{0AD72925-7F54-45D7-9C83-5C44B2D6D028}" destId="{841995FE-C7FF-4889-A498-87B26B262DF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7CD7C-202F-4B5B-9D81-B0EEE65358C5}">
      <dsp:nvSpPr>
        <dsp:cNvPr id="0" name=""/>
        <dsp:cNvSpPr/>
      </dsp:nvSpPr>
      <dsp:spPr>
        <a:xfrm>
          <a:off x="1497516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5E131-EA5F-47BB-9A8A-193F24E89B75}">
      <dsp:nvSpPr>
        <dsp:cNvPr id="0" name=""/>
        <dsp:cNvSpPr/>
      </dsp:nvSpPr>
      <dsp:spPr>
        <a:xfrm>
          <a:off x="1687412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34CA2-F8BF-47FB-8C90-474EBB4A8DE7}">
      <dsp:nvSpPr>
        <dsp:cNvPr id="0" name=""/>
        <dsp:cNvSpPr/>
      </dsp:nvSpPr>
      <dsp:spPr>
        <a:xfrm>
          <a:off x="1212671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Books</a:t>
          </a:r>
          <a:endParaRPr lang="en-US" sz="1800" kern="1200"/>
        </a:p>
      </dsp:txBody>
      <dsp:txXfrm>
        <a:off x="1212671" y="1169311"/>
        <a:ext cx="1460742" cy="584296"/>
      </dsp:txXfrm>
    </dsp:sp>
    <dsp:sp modelId="{C600879F-D7A4-4C92-90A4-E1639F20FA23}">
      <dsp:nvSpPr>
        <dsp:cNvPr id="0" name=""/>
        <dsp:cNvSpPr/>
      </dsp:nvSpPr>
      <dsp:spPr>
        <a:xfrm>
          <a:off x="3213888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3CAF-7A22-4DA7-BEA3-6EF9CFBB45E2}">
      <dsp:nvSpPr>
        <dsp:cNvPr id="0" name=""/>
        <dsp:cNvSpPr/>
      </dsp:nvSpPr>
      <dsp:spPr>
        <a:xfrm>
          <a:off x="3403785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E47AB-C4AB-4D73-9252-E3FBA1D03D27}">
      <dsp:nvSpPr>
        <dsp:cNvPr id="0" name=""/>
        <dsp:cNvSpPr/>
      </dsp:nvSpPr>
      <dsp:spPr>
        <a:xfrm>
          <a:off x="2929043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Learning walks</a:t>
          </a:r>
          <a:endParaRPr lang="en-US" sz="1800" kern="1200" dirty="0"/>
        </a:p>
      </dsp:txBody>
      <dsp:txXfrm>
        <a:off x="2929043" y="1169311"/>
        <a:ext cx="1460742" cy="584296"/>
      </dsp:txXfrm>
    </dsp:sp>
    <dsp:sp modelId="{AA58B500-4ABC-4B7F-8B4B-9C05CA19E63C}">
      <dsp:nvSpPr>
        <dsp:cNvPr id="0" name=""/>
        <dsp:cNvSpPr/>
      </dsp:nvSpPr>
      <dsp:spPr>
        <a:xfrm>
          <a:off x="4930260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6DD72-D17C-40BA-8AF4-6B98F3B86289}">
      <dsp:nvSpPr>
        <dsp:cNvPr id="0" name=""/>
        <dsp:cNvSpPr/>
      </dsp:nvSpPr>
      <dsp:spPr>
        <a:xfrm>
          <a:off x="5120157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13258-EF49-46A5-888F-67D191DDB2C1}">
      <dsp:nvSpPr>
        <dsp:cNvPr id="0" name=""/>
        <dsp:cNvSpPr/>
      </dsp:nvSpPr>
      <dsp:spPr>
        <a:xfrm>
          <a:off x="4645415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 quizzes</a:t>
          </a:r>
          <a:endParaRPr lang="en-US" sz="1800" kern="1200" dirty="0"/>
        </a:p>
      </dsp:txBody>
      <dsp:txXfrm>
        <a:off x="4645415" y="1169311"/>
        <a:ext cx="1460742" cy="584296"/>
      </dsp:txXfrm>
    </dsp:sp>
    <dsp:sp modelId="{AC818902-9477-4E83-98E5-8341C61AAC56}">
      <dsp:nvSpPr>
        <dsp:cNvPr id="0" name=""/>
        <dsp:cNvSpPr/>
      </dsp:nvSpPr>
      <dsp:spPr>
        <a:xfrm>
          <a:off x="6646632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B5B2D-A8C7-4A17-B68B-E88D96E11FCD}">
      <dsp:nvSpPr>
        <dsp:cNvPr id="0" name=""/>
        <dsp:cNvSpPr/>
      </dsp:nvSpPr>
      <dsp:spPr>
        <a:xfrm>
          <a:off x="6836529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0F5C7-5533-4E8F-BE33-0586F7DAD63D}">
      <dsp:nvSpPr>
        <dsp:cNvPr id="0" name=""/>
        <dsp:cNvSpPr/>
      </dsp:nvSpPr>
      <dsp:spPr>
        <a:xfrm>
          <a:off x="6361787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Pupil voice</a:t>
          </a:r>
          <a:endParaRPr lang="en-US" sz="1800" kern="1200" dirty="0"/>
        </a:p>
      </dsp:txBody>
      <dsp:txXfrm>
        <a:off x="6361787" y="1169311"/>
        <a:ext cx="1460742" cy="584296"/>
      </dsp:txXfrm>
    </dsp:sp>
    <dsp:sp modelId="{8D46B0B5-66A9-4089-96FA-818FFBC199E3}">
      <dsp:nvSpPr>
        <dsp:cNvPr id="0" name=""/>
        <dsp:cNvSpPr/>
      </dsp:nvSpPr>
      <dsp:spPr>
        <a:xfrm>
          <a:off x="8363004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729CF-8C68-4E43-8639-759E7F7B6D9D}">
      <dsp:nvSpPr>
        <dsp:cNvPr id="0" name=""/>
        <dsp:cNvSpPr/>
      </dsp:nvSpPr>
      <dsp:spPr>
        <a:xfrm>
          <a:off x="8552901" y="190614"/>
          <a:ext cx="511259" cy="511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995FE-C7FF-4889-A498-87B26B262DF1}">
      <dsp:nvSpPr>
        <dsp:cNvPr id="0" name=""/>
        <dsp:cNvSpPr/>
      </dsp:nvSpPr>
      <dsp:spPr>
        <a:xfrm>
          <a:off x="8078160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Moderation</a:t>
          </a:r>
        </a:p>
      </dsp:txBody>
      <dsp:txXfrm>
        <a:off x="8078160" y="1169311"/>
        <a:ext cx="1460742" cy="58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3E9B-8BE6-9E48-B5F7-24A93137D08C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271D9-4177-024A-8708-7ECE2038D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F4B2-8564-D046-B3E0-B99F361E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0FB45-F573-434C-A066-DE930969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FE47-083B-3B4B-93CD-3A65A688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B4CB-6A45-7547-A071-EF6FF03C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410F-2E9E-A946-BFB1-EA02C77C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5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968F-D817-0B4A-9DE1-841F9CF4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FB573-1397-0A49-8C4C-238D1338E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3D5D-B815-BA42-AAE9-724452CD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609F0-9571-BF48-AD3E-D0D01CD7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0E5E1-2071-D248-98E4-18C0D308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30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A29EE-EF1B-0149-BAD3-7E72E3B1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7B0AD-5172-A04F-A96C-C3D04F925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5379-8AEF-0F4A-A35C-BD682740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F5F1-24EB-6D49-8541-2AD428F5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CD405-8E9F-4D4E-91DE-375BAEC4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3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31DF-37B0-7540-8A3D-95E4189B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C58E7-54F2-9C41-99D3-C6280214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549A8-FB6A-9F43-9E5B-D85B2932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F804-1647-8E49-BFEB-EEA41BDD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D0E9-5F73-C541-AD59-AD840064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15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2841-DF1D-3046-8193-1C77D7DE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A44E7-6E5A-864D-B1E0-88C98A9F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553C-83AF-4145-A69B-58AE04CC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EBCF5-0D42-EA46-9DF9-222FD3F3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3991-E0E3-C549-BAFF-6E4B189A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38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8D39-4EF3-2A4F-81F8-3BF9290E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D12E-2FF0-DF46-924B-0AC8AE6D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38391-B1DD-6047-9EEA-18061505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63D3-56B5-4F40-A095-587954C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A7AE2-DC6E-BC4B-A4A3-FE2247B3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FAFB9-CCB0-9247-A5D0-8D563EDD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11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39E5-EBBF-D744-B9FB-39100538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4C9B-6837-7D4B-A4CC-B029FFED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7C89D-9F24-7046-BFD9-A25B86B6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D7CBA-2FFF-9546-9BB5-0248DA62D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113D9-6548-7643-8B9E-817B70DF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D3B4E-E893-9443-9E3D-3B0CC1C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6AB7E-C0C4-3547-97BF-7D7C9714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F8A37-C891-4D40-A021-08ECB707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00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0F66-EA60-D348-825E-416B9C70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8EE73-FA20-094E-90F3-1D61229D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133A5-B3BD-844C-AE79-4F3B6B9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8090-09B1-A446-930E-A2BB8F19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18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87766-3E62-2246-AFD4-AB88E152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6A7E3-A3E6-9C45-8F1E-DB0B7022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BE3B-7C93-E949-A17F-B9020E28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6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F25C-18E5-9C4D-A044-D5E78F63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F646-F9BF-394E-9588-4614FED4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5849B-B9EA-9048-A0C3-1EF04C56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3672F-7ABB-9F42-A3BA-0C43743A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B45B7-FB8C-3842-8C7C-DFC5E653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61F44-F33F-AA42-9CD5-B58F52E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46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D8E6-1AAF-FD46-8B34-C15106FE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F3966-D341-264D-A293-D2FD4C4FB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C61E9-8CD7-AE45-88A4-EDBA27B3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40B01-51C7-114E-9090-551B4F09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5E6E0-DE01-5047-88BA-FC6C6F42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F202-8166-8D4B-A40C-F046E246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90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7E90A-2935-C443-834C-2F5D62BF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0BEA2-1E3B-A944-A36A-03CFFA81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8A46-B001-6442-A729-DE48E32AA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1139-E713-C54F-91FC-C93BF874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1954-36AE-5844-979E-1E5A659A4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coyo.com/en/riddles/number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0478819@N08/46410337455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math-learning-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hsu.pressbooks.pub/ecumath/chapter/chapter-4-mathematics-in-preschool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enmullins.wordpress.com/tag/postaday2011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9C3CCE-5B8E-0DC4-0F07-140A53773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517" y="3543380"/>
            <a:ext cx="8314644" cy="17347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DEA6D9-4383-1108-D126-E1E87C5985AD}"/>
              </a:ext>
            </a:extLst>
          </p:cNvPr>
          <p:cNvSpPr/>
          <p:nvPr/>
        </p:nvSpPr>
        <p:spPr>
          <a:xfrm>
            <a:off x="9624646" y="228601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1AA5E6C8-2D80-21AB-7FF5-827238EF8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33" y="336428"/>
            <a:ext cx="657225" cy="8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8EC8C2EC-A91B-FFE7-4652-995C83B9B0E6}"/>
              </a:ext>
            </a:extLst>
          </p:cNvPr>
          <p:cNvSpPr/>
          <p:nvPr/>
        </p:nvSpPr>
        <p:spPr>
          <a:xfrm>
            <a:off x="212035" y="6241774"/>
            <a:ext cx="1603513" cy="49033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705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5F6DA8-24D3-9653-BE7A-DD21CF8D1ABB}"/>
              </a:ext>
            </a:extLst>
          </p:cNvPr>
          <p:cNvSpPr txBox="1"/>
          <p:nvPr/>
        </p:nvSpPr>
        <p:spPr>
          <a:xfrm>
            <a:off x="254000" y="1943100"/>
            <a:ext cx="11709400" cy="52629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Broadbottom we aim to: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  <a:r>
              <a:rPr lang="en-GB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evelop a positive attitude and growth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mind set to mathematics in all pupils,  from their earliest days in school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pupils to understand the importance of Mathematics and how it is essential to everyday life, critical to science, technology and engineering, and necessary in most forms of employment.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fluency in the fundamentals of mathematics through varied and frequent practice with complexity increasing over time.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skills in problem solving, using fluency knowledge in a variety of different situations.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confidence in Mathematical reasoning, using mathematical language to provide proof and justification. 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A6032-5ED9-3FBC-BEA2-72ECB8D8FC5B}"/>
              </a:ext>
            </a:extLst>
          </p:cNvPr>
          <p:cNvSpPr/>
          <p:nvPr/>
        </p:nvSpPr>
        <p:spPr>
          <a:xfrm>
            <a:off x="9624646" y="228601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1308F92B-838A-37BC-1DAE-C76BBBA77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33" y="336428"/>
            <a:ext cx="657225" cy="81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8577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ext, whiteboard">
            <a:extLst>
              <a:ext uri="{FF2B5EF4-FFF2-40B4-BE49-F238E27FC236}">
                <a16:creationId xmlns:a16="http://schemas.microsoft.com/office/drawing/2014/main" id="{7E3B3101-3E8D-423C-437D-00211DE37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64" r="770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7531610" y="3519813"/>
            <a:ext cx="3822189" cy="2404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b="1" dirty="0"/>
              <a:t>Mathematics is essential to everyday life, critical to science, technology and engineering, and necessary in most forms of employment.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584996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8680174" y="4746173"/>
            <a:ext cx="3383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Enter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43357A-E2D8-AEF4-E4DC-3DB712274F3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2A685-E6DA-9ECF-5BA1-95BE46523CC3}"/>
              </a:ext>
            </a:extLst>
          </p:cNvPr>
          <p:cNvSpPr txBox="1"/>
          <p:nvPr/>
        </p:nvSpPr>
        <p:spPr>
          <a:xfrm>
            <a:off x="3407079" y="1413063"/>
            <a:ext cx="49477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Mathematics covers many areas: Place value, calculations, fractions, measure, geometry and statistics. Skills in these areas are developed to allow children to solve problems. </a:t>
            </a:r>
          </a:p>
        </p:txBody>
      </p:sp>
    </p:spTree>
    <p:extLst>
      <p:ext uri="{BB962C8B-B14F-4D97-AF65-F5344CB8AC3E}">
        <p14:creationId xmlns:p14="http://schemas.microsoft.com/office/powerpoint/2010/main" val="23115178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8680174" y="4746173"/>
            <a:ext cx="3383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Enter Text</a:t>
            </a:r>
          </a:p>
        </p:txBody>
      </p:sp>
      <p:pic>
        <p:nvPicPr>
          <p:cNvPr id="3" name="Picture 2" descr="A hand writing on a chalkboard">
            <a:extLst>
              <a:ext uri="{FF2B5EF4-FFF2-40B4-BE49-F238E27FC236}">
                <a16:creationId xmlns:a16="http://schemas.microsoft.com/office/drawing/2014/main" id="{E7AD2E91-DE44-3328-A0EE-0249ABC2C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6618"/>
            <a:ext cx="12192000" cy="685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DE16A2-37B0-14C8-3AA5-0320F1629FEC}"/>
              </a:ext>
            </a:extLst>
          </p:cNvPr>
          <p:cNvSpPr txBox="1"/>
          <p:nvPr/>
        </p:nvSpPr>
        <p:spPr>
          <a:xfrm>
            <a:off x="6798327" y="3222679"/>
            <a:ext cx="4787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Fluency skills are taught through discrete lessons allowing children to have the skills to tackle problems in a range of areas. </a:t>
            </a:r>
          </a:p>
        </p:txBody>
      </p:sp>
    </p:spTree>
    <p:extLst>
      <p:ext uri="{BB962C8B-B14F-4D97-AF65-F5344CB8AC3E}">
        <p14:creationId xmlns:p14="http://schemas.microsoft.com/office/powerpoint/2010/main" val="34921870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een, indoor, yellow, colorful">
            <a:extLst>
              <a:ext uri="{FF2B5EF4-FFF2-40B4-BE49-F238E27FC236}">
                <a16:creationId xmlns:a16="http://schemas.microsoft.com/office/drawing/2014/main" id="{943068F1-8F48-CB37-F1D5-7E0BA53604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13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E690AF-4BD2-DE76-75CF-E295976FC776}"/>
              </a:ext>
            </a:extLst>
          </p:cNvPr>
          <p:cNvSpPr txBox="1"/>
          <p:nvPr/>
        </p:nvSpPr>
        <p:spPr>
          <a:xfrm>
            <a:off x="115910" y="4224270"/>
            <a:ext cx="52417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Children’s mathematical skills are developed through a Concrete, Pictorial, Abstract approach. This approach enables links to be made. </a:t>
            </a:r>
          </a:p>
        </p:txBody>
      </p:sp>
    </p:spTree>
    <p:extLst>
      <p:ext uri="{BB962C8B-B14F-4D97-AF65-F5344CB8AC3E}">
        <p14:creationId xmlns:p14="http://schemas.microsoft.com/office/powerpoint/2010/main" val="503192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838201" y="2962279"/>
            <a:ext cx="3799425" cy="31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F3FC19C-4299-D121-303D-B0B715405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906" r="8179" b="2"/>
          <a:stretch/>
        </p:blipFill>
        <p:spPr>
          <a:xfrm>
            <a:off x="4772416" y="10"/>
            <a:ext cx="7419583" cy="685799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144F05-1257-C43C-B4CD-2A18662EE6EE}"/>
              </a:ext>
            </a:extLst>
          </p:cNvPr>
          <p:cNvSpPr txBox="1"/>
          <p:nvPr/>
        </p:nvSpPr>
        <p:spPr>
          <a:xfrm>
            <a:off x="468489" y="2571426"/>
            <a:ext cx="416913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Mathematics builds confidence in reasoning. Pupils are able to notice relationships, make generalisations and use mathematical language to explain their thoughts. </a:t>
            </a:r>
          </a:p>
        </p:txBody>
      </p:sp>
    </p:spTree>
    <p:extLst>
      <p:ext uri="{BB962C8B-B14F-4D97-AF65-F5344CB8AC3E}">
        <p14:creationId xmlns:p14="http://schemas.microsoft.com/office/powerpoint/2010/main" val="151560408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526763-4646-E97C-2060-84D6BFA0D74F}"/>
              </a:ext>
            </a:extLst>
          </p:cNvPr>
          <p:cNvSpPr/>
          <p:nvPr/>
        </p:nvSpPr>
        <p:spPr>
          <a:xfrm>
            <a:off x="9624646" y="228601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1C7A0EBD-080C-E3D9-D6F9-0EC9353EE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33" y="336428"/>
            <a:ext cx="657225" cy="8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1B8D2B8F-076F-05CA-7F1F-72B545EE57FD}"/>
              </a:ext>
            </a:extLst>
          </p:cNvPr>
          <p:cNvSpPr/>
          <p:nvPr/>
        </p:nvSpPr>
        <p:spPr>
          <a:xfrm>
            <a:off x="212035" y="6241774"/>
            <a:ext cx="1603513" cy="49033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44114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extBox 1">
            <a:extLst>
              <a:ext uri="{FF2B5EF4-FFF2-40B4-BE49-F238E27FC236}">
                <a16:creationId xmlns:a16="http://schemas.microsoft.com/office/drawing/2014/main" id="{E9C67C60-BF47-DC46-ECF5-26E3E8492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04054"/>
              </p:ext>
            </p:extLst>
          </p:nvPr>
        </p:nvGraphicFramePr>
        <p:xfrm>
          <a:off x="368710" y="2433484"/>
          <a:ext cx="1075157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CFB3580-25D7-89B9-639F-22C7D1945967}"/>
              </a:ext>
            </a:extLst>
          </p:cNvPr>
          <p:cNvSpPr/>
          <p:nvPr/>
        </p:nvSpPr>
        <p:spPr>
          <a:xfrm>
            <a:off x="9624646" y="228601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8B50D98A-CD66-6EC1-91AD-6C1E062D43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33" y="336428"/>
            <a:ext cx="657225" cy="8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552AF067-4FF8-5D26-F978-C5DD785E2CEB}"/>
              </a:ext>
            </a:extLst>
          </p:cNvPr>
          <p:cNvSpPr/>
          <p:nvPr/>
        </p:nvSpPr>
        <p:spPr>
          <a:xfrm>
            <a:off x="212035" y="6241774"/>
            <a:ext cx="1603513" cy="49033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3484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244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Sutton</dc:creator>
  <cp:lastModifiedBy>joanne marrow</cp:lastModifiedBy>
  <cp:revision>27</cp:revision>
  <dcterms:created xsi:type="dcterms:W3CDTF">2019-09-27T14:28:44Z</dcterms:created>
  <dcterms:modified xsi:type="dcterms:W3CDTF">2025-04-02T15:15:07Z</dcterms:modified>
</cp:coreProperties>
</file>