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9" r:id="rId2"/>
    <p:sldId id="266" r:id="rId3"/>
    <p:sldId id="261" r:id="rId4"/>
    <p:sldId id="262" r:id="rId5"/>
    <p:sldId id="263" r:id="rId6"/>
    <p:sldId id="260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 snapToObjects="1">
      <p:cViewPr varScale="1">
        <p:scale>
          <a:sx n="75" d="100"/>
          <a:sy n="75" d="100"/>
        </p:scale>
        <p:origin x="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747470-D9F3-4DE1-A9A1-0F729719C21B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576D0E-C251-4AC5-BFF3-E01EBCC25FC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Books</a:t>
          </a:r>
          <a:endParaRPr lang="en-US"/>
        </a:p>
      </dgm:t>
    </dgm:pt>
    <dgm:pt modelId="{8D97969C-F0EE-4BB1-8D4C-462F6DE61EBA}" type="parTrans" cxnId="{7B838A05-ED94-4A69-86F8-0E983D018729}">
      <dgm:prSet/>
      <dgm:spPr/>
      <dgm:t>
        <a:bodyPr/>
        <a:lstStyle/>
        <a:p>
          <a:endParaRPr lang="en-US"/>
        </a:p>
      </dgm:t>
    </dgm:pt>
    <dgm:pt modelId="{9469395C-A3A4-45B9-A896-1C2E1B6A639E}" type="sibTrans" cxnId="{7B838A05-ED94-4A69-86F8-0E983D018729}">
      <dgm:prSet/>
      <dgm:spPr/>
      <dgm:t>
        <a:bodyPr/>
        <a:lstStyle/>
        <a:p>
          <a:endParaRPr lang="en-US"/>
        </a:p>
      </dgm:t>
    </dgm:pt>
    <dgm:pt modelId="{7960F698-946B-4429-8558-B618F3D10E5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Learning walks</a:t>
          </a:r>
          <a:endParaRPr lang="en-US"/>
        </a:p>
      </dgm:t>
    </dgm:pt>
    <dgm:pt modelId="{44F32D84-E1E0-4F9E-B00F-06768D429856}" type="parTrans" cxnId="{2C115E58-3262-40C6-A4AB-2C7C8AF7CBE6}">
      <dgm:prSet/>
      <dgm:spPr/>
      <dgm:t>
        <a:bodyPr/>
        <a:lstStyle/>
        <a:p>
          <a:endParaRPr lang="en-US"/>
        </a:p>
      </dgm:t>
    </dgm:pt>
    <dgm:pt modelId="{AA3B1BBE-A6B1-46FA-84CC-0B1CE505CC39}" type="sibTrans" cxnId="{2C115E58-3262-40C6-A4AB-2C7C8AF7CBE6}">
      <dgm:prSet/>
      <dgm:spPr/>
      <dgm:t>
        <a:bodyPr/>
        <a:lstStyle/>
        <a:p>
          <a:endParaRPr lang="en-US"/>
        </a:p>
      </dgm:t>
    </dgm:pt>
    <dgm:pt modelId="{838A14CF-8379-4C90-A162-85B670B5799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Kahoot quizzes</a:t>
          </a:r>
          <a:endParaRPr lang="en-US"/>
        </a:p>
      </dgm:t>
    </dgm:pt>
    <dgm:pt modelId="{DB1CEE45-A6F4-4802-9017-07D52DF51F84}" type="parTrans" cxnId="{A484501F-8325-4A9F-8A3A-6A8FA6936781}">
      <dgm:prSet/>
      <dgm:spPr/>
      <dgm:t>
        <a:bodyPr/>
        <a:lstStyle/>
        <a:p>
          <a:endParaRPr lang="en-US"/>
        </a:p>
      </dgm:t>
    </dgm:pt>
    <dgm:pt modelId="{75AD51AD-E5DE-4548-AFCA-13B2516FC579}" type="sibTrans" cxnId="{A484501F-8325-4A9F-8A3A-6A8FA6936781}">
      <dgm:prSet/>
      <dgm:spPr/>
      <dgm:t>
        <a:bodyPr/>
        <a:lstStyle/>
        <a:p>
          <a:endParaRPr lang="en-US"/>
        </a:p>
      </dgm:t>
    </dgm:pt>
    <dgm:pt modelId="{818B966F-99A1-45B2-A463-94EFF39EBDB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Time machine</a:t>
          </a:r>
          <a:endParaRPr lang="en-US"/>
        </a:p>
      </dgm:t>
    </dgm:pt>
    <dgm:pt modelId="{34A72735-F13E-40FA-B2DE-B3853A1D5F5B}" type="parTrans" cxnId="{55AFF005-A943-422E-9504-4FB46D2D1C1C}">
      <dgm:prSet/>
      <dgm:spPr/>
      <dgm:t>
        <a:bodyPr/>
        <a:lstStyle/>
        <a:p>
          <a:endParaRPr lang="en-US"/>
        </a:p>
      </dgm:t>
    </dgm:pt>
    <dgm:pt modelId="{C9A8065B-8E2B-4BBA-B2BB-95A09DD2C863}" type="sibTrans" cxnId="{55AFF005-A943-422E-9504-4FB46D2D1C1C}">
      <dgm:prSet/>
      <dgm:spPr/>
      <dgm:t>
        <a:bodyPr/>
        <a:lstStyle/>
        <a:p>
          <a:endParaRPr lang="en-US"/>
        </a:p>
      </dgm:t>
    </dgm:pt>
    <dgm:pt modelId="{69185C58-0D6B-4D4C-9802-9E1DA566E34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Pupil voice</a:t>
          </a:r>
          <a:endParaRPr lang="en-US" dirty="0"/>
        </a:p>
      </dgm:t>
    </dgm:pt>
    <dgm:pt modelId="{88A4F70F-A6F2-4EF6-8945-F731C68E17F8}" type="parTrans" cxnId="{A2E44BE1-5B95-44B2-B23A-8C95CAB0E017}">
      <dgm:prSet/>
      <dgm:spPr/>
      <dgm:t>
        <a:bodyPr/>
        <a:lstStyle/>
        <a:p>
          <a:endParaRPr lang="en-US"/>
        </a:p>
      </dgm:t>
    </dgm:pt>
    <dgm:pt modelId="{0FCBAA73-CA68-4528-9901-A72695455672}" type="sibTrans" cxnId="{A2E44BE1-5B95-44B2-B23A-8C95CAB0E017}">
      <dgm:prSet/>
      <dgm:spPr/>
      <dgm:t>
        <a:bodyPr/>
        <a:lstStyle/>
        <a:p>
          <a:endParaRPr lang="en-US"/>
        </a:p>
      </dgm:t>
    </dgm:pt>
    <dgm:pt modelId="{5E0C1749-E218-434A-AA31-261223BFA94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Moderation</a:t>
          </a:r>
        </a:p>
      </dgm:t>
    </dgm:pt>
    <dgm:pt modelId="{C1EFCA1E-5C56-4DDB-ADEF-9F059C45A5DE}" type="parTrans" cxnId="{D0772454-C26B-4ED7-A7D4-7F40FC63F16C}">
      <dgm:prSet/>
      <dgm:spPr/>
      <dgm:t>
        <a:bodyPr/>
        <a:lstStyle/>
        <a:p>
          <a:endParaRPr lang="en-GB"/>
        </a:p>
      </dgm:t>
    </dgm:pt>
    <dgm:pt modelId="{041373B7-D804-4E91-9A0D-42270A96C30D}" type="sibTrans" cxnId="{D0772454-C26B-4ED7-A7D4-7F40FC63F16C}">
      <dgm:prSet/>
      <dgm:spPr/>
      <dgm:t>
        <a:bodyPr/>
        <a:lstStyle/>
        <a:p>
          <a:endParaRPr lang="en-GB"/>
        </a:p>
      </dgm:t>
    </dgm:pt>
    <dgm:pt modelId="{AE138693-765F-44BB-9BCF-90528923930C}" type="pres">
      <dgm:prSet presAssocID="{5D747470-D9F3-4DE1-A9A1-0F729719C21B}" presName="root" presStyleCnt="0">
        <dgm:presLayoutVars>
          <dgm:dir/>
          <dgm:resizeHandles val="exact"/>
        </dgm:presLayoutVars>
      </dgm:prSet>
      <dgm:spPr/>
    </dgm:pt>
    <dgm:pt modelId="{BCC7DDF0-F866-4DC1-8709-BBDAE6AFB33B}" type="pres">
      <dgm:prSet presAssocID="{93576D0E-C251-4AC5-BFF3-E01EBCC25FC3}" presName="compNode" presStyleCnt="0"/>
      <dgm:spPr/>
    </dgm:pt>
    <dgm:pt modelId="{7507CD7C-202F-4B5B-9D81-B0EEE65358C5}" type="pres">
      <dgm:prSet presAssocID="{93576D0E-C251-4AC5-BFF3-E01EBCC25FC3}" presName="iconBgRect" presStyleLbl="bgShp" presStyleIdx="0" presStyleCnt="6"/>
      <dgm:spPr/>
    </dgm:pt>
    <dgm:pt modelId="{25C5E131-EA5F-47BB-9A8A-193F24E89B75}" type="pres">
      <dgm:prSet presAssocID="{93576D0E-C251-4AC5-BFF3-E01EBCC25FC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0E1860B3-B1C5-40F7-A6F7-9040986AA3A5}" type="pres">
      <dgm:prSet presAssocID="{93576D0E-C251-4AC5-BFF3-E01EBCC25FC3}" presName="spaceRect" presStyleCnt="0"/>
      <dgm:spPr/>
    </dgm:pt>
    <dgm:pt modelId="{3F934CA2-F8BF-47FB-8C90-474EBB4A8DE7}" type="pres">
      <dgm:prSet presAssocID="{93576D0E-C251-4AC5-BFF3-E01EBCC25FC3}" presName="textRect" presStyleLbl="revTx" presStyleIdx="0" presStyleCnt="6">
        <dgm:presLayoutVars>
          <dgm:chMax val="1"/>
          <dgm:chPref val="1"/>
        </dgm:presLayoutVars>
      </dgm:prSet>
      <dgm:spPr/>
    </dgm:pt>
    <dgm:pt modelId="{792AEBA0-1BEF-407E-BB73-0575C8487E7A}" type="pres">
      <dgm:prSet presAssocID="{9469395C-A3A4-45B9-A896-1C2E1B6A639E}" presName="sibTrans" presStyleCnt="0"/>
      <dgm:spPr/>
    </dgm:pt>
    <dgm:pt modelId="{C335C928-218C-4AA9-9A3B-6BE5C27598A2}" type="pres">
      <dgm:prSet presAssocID="{7960F698-946B-4429-8558-B618F3D10E5F}" presName="compNode" presStyleCnt="0"/>
      <dgm:spPr/>
    </dgm:pt>
    <dgm:pt modelId="{C600879F-D7A4-4C92-90A4-E1639F20FA23}" type="pres">
      <dgm:prSet presAssocID="{7960F698-946B-4429-8558-B618F3D10E5F}" presName="iconBgRect" presStyleLbl="bgShp" presStyleIdx="1" presStyleCnt="6"/>
      <dgm:spPr/>
    </dgm:pt>
    <dgm:pt modelId="{FBBA3CAF-7A22-4DA7-BEA3-6EF9CFBB45E2}" type="pres">
      <dgm:prSet presAssocID="{7960F698-946B-4429-8558-B618F3D10E5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lk"/>
        </a:ext>
      </dgm:extLst>
    </dgm:pt>
    <dgm:pt modelId="{C2DC24A9-F626-4DF3-8E59-C5A63543FF0F}" type="pres">
      <dgm:prSet presAssocID="{7960F698-946B-4429-8558-B618F3D10E5F}" presName="spaceRect" presStyleCnt="0"/>
      <dgm:spPr/>
    </dgm:pt>
    <dgm:pt modelId="{98AE47AB-C4AB-4D73-9252-E3FBA1D03D27}" type="pres">
      <dgm:prSet presAssocID="{7960F698-946B-4429-8558-B618F3D10E5F}" presName="textRect" presStyleLbl="revTx" presStyleIdx="1" presStyleCnt="6">
        <dgm:presLayoutVars>
          <dgm:chMax val="1"/>
          <dgm:chPref val="1"/>
        </dgm:presLayoutVars>
      </dgm:prSet>
      <dgm:spPr/>
    </dgm:pt>
    <dgm:pt modelId="{00018428-8B6C-4222-8AA8-E41669407160}" type="pres">
      <dgm:prSet presAssocID="{AA3B1BBE-A6B1-46FA-84CC-0B1CE505CC39}" presName="sibTrans" presStyleCnt="0"/>
      <dgm:spPr/>
    </dgm:pt>
    <dgm:pt modelId="{7E3A4E50-F04D-4203-B927-748C55BBE852}" type="pres">
      <dgm:prSet presAssocID="{838A14CF-8379-4C90-A162-85B670B57999}" presName="compNode" presStyleCnt="0"/>
      <dgm:spPr/>
    </dgm:pt>
    <dgm:pt modelId="{AA58B500-4ABC-4B7F-8B4B-9C05CA19E63C}" type="pres">
      <dgm:prSet presAssocID="{838A14CF-8379-4C90-A162-85B670B57999}" presName="iconBgRect" presStyleLbl="bgShp" presStyleIdx="2" presStyleCnt="6"/>
      <dgm:spPr/>
    </dgm:pt>
    <dgm:pt modelId="{D456DD72-D17C-40BA-8AF4-6B98F3B86289}" type="pres">
      <dgm:prSet presAssocID="{838A14CF-8379-4C90-A162-85B670B57999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CC5A602-AB92-4302-A998-8C5649EDB630}" type="pres">
      <dgm:prSet presAssocID="{838A14CF-8379-4C90-A162-85B670B57999}" presName="spaceRect" presStyleCnt="0"/>
      <dgm:spPr/>
    </dgm:pt>
    <dgm:pt modelId="{EE813258-EF49-46A5-888F-67D191DDB2C1}" type="pres">
      <dgm:prSet presAssocID="{838A14CF-8379-4C90-A162-85B670B57999}" presName="textRect" presStyleLbl="revTx" presStyleIdx="2" presStyleCnt="6">
        <dgm:presLayoutVars>
          <dgm:chMax val="1"/>
          <dgm:chPref val="1"/>
        </dgm:presLayoutVars>
      </dgm:prSet>
      <dgm:spPr/>
    </dgm:pt>
    <dgm:pt modelId="{B6D66685-8028-44EB-967F-47A7AF3E45B6}" type="pres">
      <dgm:prSet presAssocID="{75AD51AD-E5DE-4548-AFCA-13B2516FC579}" presName="sibTrans" presStyleCnt="0"/>
      <dgm:spPr/>
    </dgm:pt>
    <dgm:pt modelId="{D0FE1339-E17A-4364-A9AB-64496CC90398}" type="pres">
      <dgm:prSet presAssocID="{818B966F-99A1-45B2-A463-94EFF39EBDBD}" presName="compNode" presStyleCnt="0"/>
      <dgm:spPr/>
    </dgm:pt>
    <dgm:pt modelId="{029D4453-99CA-4B4B-AFB9-1BA4593BAB54}" type="pres">
      <dgm:prSet presAssocID="{818B966F-99A1-45B2-A463-94EFF39EBDBD}" presName="iconBgRect" presStyleLbl="bgShp" presStyleIdx="3" presStyleCnt="6"/>
      <dgm:spPr/>
    </dgm:pt>
    <dgm:pt modelId="{F07C5D8A-80BE-46D1-9BBB-B3E89EE973FD}" type="pres">
      <dgm:prSet presAssocID="{818B966F-99A1-45B2-A463-94EFF39EBDBD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26A870ED-5E4E-468A-A24F-143DCCD2B9B6}" type="pres">
      <dgm:prSet presAssocID="{818B966F-99A1-45B2-A463-94EFF39EBDBD}" presName="spaceRect" presStyleCnt="0"/>
      <dgm:spPr/>
    </dgm:pt>
    <dgm:pt modelId="{CF14BD58-5753-46BB-917B-647766895314}" type="pres">
      <dgm:prSet presAssocID="{818B966F-99A1-45B2-A463-94EFF39EBDBD}" presName="textRect" presStyleLbl="revTx" presStyleIdx="3" presStyleCnt="6">
        <dgm:presLayoutVars>
          <dgm:chMax val="1"/>
          <dgm:chPref val="1"/>
        </dgm:presLayoutVars>
      </dgm:prSet>
      <dgm:spPr/>
    </dgm:pt>
    <dgm:pt modelId="{26B0A637-F5DC-4194-8321-131F21F8B160}" type="pres">
      <dgm:prSet presAssocID="{C9A8065B-8E2B-4BBA-B2BB-95A09DD2C863}" presName="sibTrans" presStyleCnt="0"/>
      <dgm:spPr/>
    </dgm:pt>
    <dgm:pt modelId="{A399C5F4-0B86-445B-8AA3-DB9B994D337A}" type="pres">
      <dgm:prSet presAssocID="{69185C58-0D6B-4D4C-9802-9E1DA566E34A}" presName="compNode" presStyleCnt="0"/>
      <dgm:spPr/>
    </dgm:pt>
    <dgm:pt modelId="{AC818902-9477-4E83-98E5-8341C61AAC56}" type="pres">
      <dgm:prSet presAssocID="{69185C58-0D6B-4D4C-9802-9E1DA566E34A}" presName="iconBgRect" presStyleLbl="bgShp" presStyleIdx="4" presStyleCnt="6"/>
      <dgm:spPr/>
    </dgm:pt>
    <dgm:pt modelId="{CCAB5B2D-A8C7-4A17-B68B-E88D96E11FCD}" type="pres">
      <dgm:prSet presAssocID="{69185C58-0D6B-4D4C-9802-9E1DA566E34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dio microphone"/>
        </a:ext>
      </dgm:extLst>
    </dgm:pt>
    <dgm:pt modelId="{63E0720C-1973-4809-AC7E-75CE947E973D}" type="pres">
      <dgm:prSet presAssocID="{69185C58-0D6B-4D4C-9802-9E1DA566E34A}" presName="spaceRect" presStyleCnt="0"/>
      <dgm:spPr/>
    </dgm:pt>
    <dgm:pt modelId="{5410F5C7-5533-4E8F-BE33-0586F7DAD63D}" type="pres">
      <dgm:prSet presAssocID="{69185C58-0D6B-4D4C-9802-9E1DA566E34A}" presName="textRect" presStyleLbl="revTx" presStyleIdx="4" presStyleCnt="6">
        <dgm:presLayoutVars>
          <dgm:chMax val="1"/>
          <dgm:chPref val="1"/>
        </dgm:presLayoutVars>
      </dgm:prSet>
      <dgm:spPr/>
    </dgm:pt>
    <dgm:pt modelId="{E07571A5-B96E-4DFA-8C2E-19A66F948D80}" type="pres">
      <dgm:prSet presAssocID="{0FCBAA73-CA68-4528-9901-A72695455672}" presName="sibTrans" presStyleCnt="0"/>
      <dgm:spPr/>
    </dgm:pt>
    <dgm:pt modelId="{28FAF75F-E3F9-45CB-90BD-343C960F7DC8}" type="pres">
      <dgm:prSet presAssocID="{5E0C1749-E218-434A-AA31-261223BFA946}" presName="compNode" presStyleCnt="0"/>
      <dgm:spPr/>
    </dgm:pt>
    <dgm:pt modelId="{AA5D617A-DD7E-493C-91E9-4D371362A576}" type="pres">
      <dgm:prSet presAssocID="{5E0C1749-E218-434A-AA31-261223BFA946}" presName="iconBgRect" presStyleLbl="bgShp" presStyleIdx="5" presStyleCnt="6"/>
      <dgm:spPr/>
    </dgm:pt>
    <dgm:pt modelId="{3681B398-1E80-4C91-874B-F8F7D1AC98F0}" type="pres">
      <dgm:prSet presAssocID="{5E0C1749-E218-434A-AA31-261223BFA946}" presName="iconRect" presStyleLbl="node1" presStyleIdx="5" presStyleCnt="6"/>
      <dgm:spPr/>
    </dgm:pt>
    <dgm:pt modelId="{3EAEAA45-5FBA-459D-B3EC-11C6637898BA}" type="pres">
      <dgm:prSet presAssocID="{5E0C1749-E218-434A-AA31-261223BFA946}" presName="spaceRect" presStyleCnt="0"/>
      <dgm:spPr/>
    </dgm:pt>
    <dgm:pt modelId="{313B2C24-F764-421D-9BC0-283A823FF483}" type="pres">
      <dgm:prSet presAssocID="{5E0C1749-E218-434A-AA31-261223BFA946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7B838A05-ED94-4A69-86F8-0E983D018729}" srcId="{5D747470-D9F3-4DE1-A9A1-0F729719C21B}" destId="{93576D0E-C251-4AC5-BFF3-E01EBCC25FC3}" srcOrd="0" destOrd="0" parTransId="{8D97969C-F0EE-4BB1-8D4C-462F6DE61EBA}" sibTransId="{9469395C-A3A4-45B9-A896-1C2E1B6A639E}"/>
    <dgm:cxn modelId="{55AFF005-A943-422E-9504-4FB46D2D1C1C}" srcId="{5D747470-D9F3-4DE1-A9A1-0F729719C21B}" destId="{818B966F-99A1-45B2-A463-94EFF39EBDBD}" srcOrd="3" destOrd="0" parTransId="{34A72735-F13E-40FA-B2DE-B3853A1D5F5B}" sibTransId="{C9A8065B-8E2B-4BBA-B2BB-95A09DD2C863}"/>
    <dgm:cxn modelId="{A484501F-8325-4A9F-8A3A-6A8FA6936781}" srcId="{5D747470-D9F3-4DE1-A9A1-0F729719C21B}" destId="{838A14CF-8379-4C90-A162-85B670B57999}" srcOrd="2" destOrd="0" parTransId="{DB1CEE45-A6F4-4802-9017-07D52DF51F84}" sibTransId="{75AD51AD-E5DE-4548-AFCA-13B2516FC579}"/>
    <dgm:cxn modelId="{7D0AE821-759C-43F0-A167-D5FE9A26EDCB}" type="presOf" srcId="{5D747470-D9F3-4DE1-A9A1-0F729719C21B}" destId="{AE138693-765F-44BB-9BCF-90528923930C}" srcOrd="0" destOrd="0" presId="urn:microsoft.com/office/officeart/2018/5/layout/IconCircleLabelList"/>
    <dgm:cxn modelId="{139E0D27-F36F-4B2F-9F2F-024DBE21743F}" type="presOf" srcId="{5E0C1749-E218-434A-AA31-261223BFA946}" destId="{313B2C24-F764-421D-9BC0-283A823FF483}" srcOrd="0" destOrd="0" presId="urn:microsoft.com/office/officeart/2018/5/layout/IconCircleLabelList"/>
    <dgm:cxn modelId="{679DA367-E35C-43B9-ACB2-F9EE73691ABD}" type="presOf" srcId="{7960F698-946B-4429-8558-B618F3D10E5F}" destId="{98AE47AB-C4AB-4D73-9252-E3FBA1D03D27}" srcOrd="0" destOrd="0" presId="urn:microsoft.com/office/officeart/2018/5/layout/IconCircleLabelList"/>
    <dgm:cxn modelId="{712A094D-B0B7-4428-A2BC-69087078CD33}" type="presOf" srcId="{69185C58-0D6B-4D4C-9802-9E1DA566E34A}" destId="{5410F5C7-5533-4E8F-BE33-0586F7DAD63D}" srcOrd="0" destOrd="0" presId="urn:microsoft.com/office/officeart/2018/5/layout/IconCircleLabelList"/>
    <dgm:cxn modelId="{D0772454-C26B-4ED7-A7D4-7F40FC63F16C}" srcId="{5D747470-D9F3-4DE1-A9A1-0F729719C21B}" destId="{5E0C1749-E218-434A-AA31-261223BFA946}" srcOrd="5" destOrd="0" parTransId="{C1EFCA1E-5C56-4DDB-ADEF-9F059C45A5DE}" sibTransId="{041373B7-D804-4E91-9A0D-42270A96C30D}"/>
    <dgm:cxn modelId="{2C115E58-3262-40C6-A4AB-2C7C8AF7CBE6}" srcId="{5D747470-D9F3-4DE1-A9A1-0F729719C21B}" destId="{7960F698-946B-4429-8558-B618F3D10E5F}" srcOrd="1" destOrd="0" parTransId="{44F32D84-E1E0-4F9E-B00F-06768D429856}" sibTransId="{AA3B1BBE-A6B1-46FA-84CC-0B1CE505CC39}"/>
    <dgm:cxn modelId="{C68E909D-B93A-473D-A09E-730346A4D2F0}" type="presOf" srcId="{818B966F-99A1-45B2-A463-94EFF39EBDBD}" destId="{CF14BD58-5753-46BB-917B-647766895314}" srcOrd="0" destOrd="0" presId="urn:microsoft.com/office/officeart/2018/5/layout/IconCircleLabelList"/>
    <dgm:cxn modelId="{A2E44BE1-5B95-44B2-B23A-8C95CAB0E017}" srcId="{5D747470-D9F3-4DE1-A9A1-0F729719C21B}" destId="{69185C58-0D6B-4D4C-9802-9E1DA566E34A}" srcOrd="4" destOrd="0" parTransId="{88A4F70F-A6F2-4EF6-8945-F731C68E17F8}" sibTransId="{0FCBAA73-CA68-4528-9901-A72695455672}"/>
    <dgm:cxn modelId="{1FA0A5E4-BDFC-4859-B425-A07EB4696C12}" type="presOf" srcId="{838A14CF-8379-4C90-A162-85B670B57999}" destId="{EE813258-EF49-46A5-888F-67D191DDB2C1}" srcOrd="0" destOrd="0" presId="urn:microsoft.com/office/officeart/2018/5/layout/IconCircleLabelList"/>
    <dgm:cxn modelId="{15360DEB-C974-429B-8E49-9A53CA33B3A7}" type="presOf" srcId="{93576D0E-C251-4AC5-BFF3-E01EBCC25FC3}" destId="{3F934CA2-F8BF-47FB-8C90-474EBB4A8DE7}" srcOrd="0" destOrd="0" presId="urn:microsoft.com/office/officeart/2018/5/layout/IconCircleLabelList"/>
    <dgm:cxn modelId="{04F609AD-C4BD-4CF8-85C9-DA234F3CE06D}" type="presParOf" srcId="{AE138693-765F-44BB-9BCF-90528923930C}" destId="{BCC7DDF0-F866-4DC1-8709-BBDAE6AFB33B}" srcOrd="0" destOrd="0" presId="urn:microsoft.com/office/officeart/2018/5/layout/IconCircleLabelList"/>
    <dgm:cxn modelId="{F0F01889-B2F0-4333-8010-351581921684}" type="presParOf" srcId="{BCC7DDF0-F866-4DC1-8709-BBDAE6AFB33B}" destId="{7507CD7C-202F-4B5B-9D81-B0EEE65358C5}" srcOrd="0" destOrd="0" presId="urn:microsoft.com/office/officeart/2018/5/layout/IconCircleLabelList"/>
    <dgm:cxn modelId="{0AD52A71-239D-4CB2-8ADB-51E845323DB0}" type="presParOf" srcId="{BCC7DDF0-F866-4DC1-8709-BBDAE6AFB33B}" destId="{25C5E131-EA5F-47BB-9A8A-193F24E89B75}" srcOrd="1" destOrd="0" presId="urn:microsoft.com/office/officeart/2018/5/layout/IconCircleLabelList"/>
    <dgm:cxn modelId="{1D450BBB-F856-4EB0-BA9F-D3C1871946A5}" type="presParOf" srcId="{BCC7DDF0-F866-4DC1-8709-BBDAE6AFB33B}" destId="{0E1860B3-B1C5-40F7-A6F7-9040986AA3A5}" srcOrd="2" destOrd="0" presId="urn:microsoft.com/office/officeart/2018/5/layout/IconCircleLabelList"/>
    <dgm:cxn modelId="{33881853-385A-45E5-B27F-B108E3A808E7}" type="presParOf" srcId="{BCC7DDF0-F866-4DC1-8709-BBDAE6AFB33B}" destId="{3F934CA2-F8BF-47FB-8C90-474EBB4A8DE7}" srcOrd="3" destOrd="0" presId="urn:microsoft.com/office/officeart/2018/5/layout/IconCircleLabelList"/>
    <dgm:cxn modelId="{BCA4ABDF-ED26-4FCF-8CCA-7D535863D416}" type="presParOf" srcId="{AE138693-765F-44BB-9BCF-90528923930C}" destId="{792AEBA0-1BEF-407E-BB73-0575C8487E7A}" srcOrd="1" destOrd="0" presId="urn:microsoft.com/office/officeart/2018/5/layout/IconCircleLabelList"/>
    <dgm:cxn modelId="{F45D670F-094E-487F-9246-656989CB5380}" type="presParOf" srcId="{AE138693-765F-44BB-9BCF-90528923930C}" destId="{C335C928-218C-4AA9-9A3B-6BE5C27598A2}" srcOrd="2" destOrd="0" presId="urn:microsoft.com/office/officeart/2018/5/layout/IconCircleLabelList"/>
    <dgm:cxn modelId="{B6C1580D-AADA-47CC-84A3-16376AE3E41B}" type="presParOf" srcId="{C335C928-218C-4AA9-9A3B-6BE5C27598A2}" destId="{C600879F-D7A4-4C92-90A4-E1639F20FA23}" srcOrd="0" destOrd="0" presId="urn:microsoft.com/office/officeart/2018/5/layout/IconCircleLabelList"/>
    <dgm:cxn modelId="{1E93FFE6-38C4-4618-9D4F-C98671AF144D}" type="presParOf" srcId="{C335C928-218C-4AA9-9A3B-6BE5C27598A2}" destId="{FBBA3CAF-7A22-4DA7-BEA3-6EF9CFBB45E2}" srcOrd="1" destOrd="0" presId="urn:microsoft.com/office/officeart/2018/5/layout/IconCircleLabelList"/>
    <dgm:cxn modelId="{350E0CC4-B42C-4709-BD9D-35B33C275E2D}" type="presParOf" srcId="{C335C928-218C-4AA9-9A3B-6BE5C27598A2}" destId="{C2DC24A9-F626-4DF3-8E59-C5A63543FF0F}" srcOrd="2" destOrd="0" presId="urn:microsoft.com/office/officeart/2018/5/layout/IconCircleLabelList"/>
    <dgm:cxn modelId="{7A642835-ABC8-4FC7-BBAE-966B09D8FEFC}" type="presParOf" srcId="{C335C928-218C-4AA9-9A3B-6BE5C27598A2}" destId="{98AE47AB-C4AB-4D73-9252-E3FBA1D03D27}" srcOrd="3" destOrd="0" presId="urn:microsoft.com/office/officeart/2018/5/layout/IconCircleLabelList"/>
    <dgm:cxn modelId="{59A91C53-3CD1-4832-864D-9E62FA61A770}" type="presParOf" srcId="{AE138693-765F-44BB-9BCF-90528923930C}" destId="{00018428-8B6C-4222-8AA8-E41669407160}" srcOrd="3" destOrd="0" presId="urn:microsoft.com/office/officeart/2018/5/layout/IconCircleLabelList"/>
    <dgm:cxn modelId="{76191A2D-750D-4EE4-9A09-AF0795303CB7}" type="presParOf" srcId="{AE138693-765F-44BB-9BCF-90528923930C}" destId="{7E3A4E50-F04D-4203-B927-748C55BBE852}" srcOrd="4" destOrd="0" presId="urn:microsoft.com/office/officeart/2018/5/layout/IconCircleLabelList"/>
    <dgm:cxn modelId="{5EAA28E2-C54A-449E-9612-F1EAD1855B34}" type="presParOf" srcId="{7E3A4E50-F04D-4203-B927-748C55BBE852}" destId="{AA58B500-4ABC-4B7F-8B4B-9C05CA19E63C}" srcOrd="0" destOrd="0" presId="urn:microsoft.com/office/officeart/2018/5/layout/IconCircleLabelList"/>
    <dgm:cxn modelId="{71C990A3-CB56-4B03-B4D0-65F123D81392}" type="presParOf" srcId="{7E3A4E50-F04D-4203-B927-748C55BBE852}" destId="{D456DD72-D17C-40BA-8AF4-6B98F3B86289}" srcOrd="1" destOrd="0" presId="urn:microsoft.com/office/officeart/2018/5/layout/IconCircleLabelList"/>
    <dgm:cxn modelId="{409728FC-D0EB-488C-9A98-26C830306E72}" type="presParOf" srcId="{7E3A4E50-F04D-4203-B927-748C55BBE852}" destId="{9CC5A602-AB92-4302-A998-8C5649EDB630}" srcOrd="2" destOrd="0" presId="urn:microsoft.com/office/officeart/2018/5/layout/IconCircleLabelList"/>
    <dgm:cxn modelId="{B30E9BF2-704C-4169-9DD3-DA1818699BE5}" type="presParOf" srcId="{7E3A4E50-F04D-4203-B927-748C55BBE852}" destId="{EE813258-EF49-46A5-888F-67D191DDB2C1}" srcOrd="3" destOrd="0" presId="urn:microsoft.com/office/officeart/2018/5/layout/IconCircleLabelList"/>
    <dgm:cxn modelId="{01C99698-900D-4D56-AD57-FFB67C06E4A9}" type="presParOf" srcId="{AE138693-765F-44BB-9BCF-90528923930C}" destId="{B6D66685-8028-44EB-967F-47A7AF3E45B6}" srcOrd="5" destOrd="0" presId="urn:microsoft.com/office/officeart/2018/5/layout/IconCircleLabelList"/>
    <dgm:cxn modelId="{90BE348A-0716-40C6-B2CC-D97D4A05A5F9}" type="presParOf" srcId="{AE138693-765F-44BB-9BCF-90528923930C}" destId="{D0FE1339-E17A-4364-A9AB-64496CC90398}" srcOrd="6" destOrd="0" presId="urn:microsoft.com/office/officeart/2018/5/layout/IconCircleLabelList"/>
    <dgm:cxn modelId="{FDD11B53-766C-4DF3-9A93-A607E24FF70E}" type="presParOf" srcId="{D0FE1339-E17A-4364-A9AB-64496CC90398}" destId="{029D4453-99CA-4B4B-AFB9-1BA4593BAB54}" srcOrd="0" destOrd="0" presId="urn:microsoft.com/office/officeart/2018/5/layout/IconCircleLabelList"/>
    <dgm:cxn modelId="{759C5230-8521-4F6B-A09F-EAC472E043F2}" type="presParOf" srcId="{D0FE1339-E17A-4364-A9AB-64496CC90398}" destId="{F07C5D8A-80BE-46D1-9BBB-B3E89EE973FD}" srcOrd="1" destOrd="0" presId="urn:microsoft.com/office/officeart/2018/5/layout/IconCircleLabelList"/>
    <dgm:cxn modelId="{A7C1473C-3158-44A8-994C-564FDAAB95ED}" type="presParOf" srcId="{D0FE1339-E17A-4364-A9AB-64496CC90398}" destId="{26A870ED-5E4E-468A-A24F-143DCCD2B9B6}" srcOrd="2" destOrd="0" presId="urn:microsoft.com/office/officeart/2018/5/layout/IconCircleLabelList"/>
    <dgm:cxn modelId="{1241CA0B-C40F-4B88-A685-54D54B2E2036}" type="presParOf" srcId="{D0FE1339-E17A-4364-A9AB-64496CC90398}" destId="{CF14BD58-5753-46BB-917B-647766895314}" srcOrd="3" destOrd="0" presId="urn:microsoft.com/office/officeart/2018/5/layout/IconCircleLabelList"/>
    <dgm:cxn modelId="{DAAFCD72-88F2-4909-B003-6D7974AEF7B8}" type="presParOf" srcId="{AE138693-765F-44BB-9BCF-90528923930C}" destId="{26B0A637-F5DC-4194-8321-131F21F8B160}" srcOrd="7" destOrd="0" presId="urn:microsoft.com/office/officeart/2018/5/layout/IconCircleLabelList"/>
    <dgm:cxn modelId="{0C97ACEE-950E-4013-A45D-C8EEE2FCCF5C}" type="presParOf" srcId="{AE138693-765F-44BB-9BCF-90528923930C}" destId="{A399C5F4-0B86-445B-8AA3-DB9B994D337A}" srcOrd="8" destOrd="0" presId="urn:microsoft.com/office/officeart/2018/5/layout/IconCircleLabelList"/>
    <dgm:cxn modelId="{B8E4ABD9-D579-4A77-A862-CDF278BFD4DC}" type="presParOf" srcId="{A399C5F4-0B86-445B-8AA3-DB9B994D337A}" destId="{AC818902-9477-4E83-98E5-8341C61AAC56}" srcOrd="0" destOrd="0" presId="urn:microsoft.com/office/officeart/2018/5/layout/IconCircleLabelList"/>
    <dgm:cxn modelId="{6C07E30B-4CCD-4F29-B21B-E350D14504BB}" type="presParOf" srcId="{A399C5F4-0B86-445B-8AA3-DB9B994D337A}" destId="{CCAB5B2D-A8C7-4A17-B68B-E88D96E11FCD}" srcOrd="1" destOrd="0" presId="urn:microsoft.com/office/officeart/2018/5/layout/IconCircleLabelList"/>
    <dgm:cxn modelId="{7C0FAC10-6822-4B8A-9F23-A3A91B99EFF1}" type="presParOf" srcId="{A399C5F4-0B86-445B-8AA3-DB9B994D337A}" destId="{63E0720C-1973-4809-AC7E-75CE947E973D}" srcOrd="2" destOrd="0" presId="urn:microsoft.com/office/officeart/2018/5/layout/IconCircleLabelList"/>
    <dgm:cxn modelId="{5A9102CE-9B33-404C-A1FE-8E89C405BAD7}" type="presParOf" srcId="{A399C5F4-0B86-445B-8AA3-DB9B994D337A}" destId="{5410F5C7-5533-4E8F-BE33-0586F7DAD63D}" srcOrd="3" destOrd="0" presId="urn:microsoft.com/office/officeart/2018/5/layout/IconCircleLabelList"/>
    <dgm:cxn modelId="{0853FB36-BF70-4EEF-A1D5-796EE5CD7715}" type="presParOf" srcId="{AE138693-765F-44BB-9BCF-90528923930C}" destId="{E07571A5-B96E-4DFA-8C2E-19A66F948D80}" srcOrd="9" destOrd="0" presId="urn:microsoft.com/office/officeart/2018/5/layout/IconCircleLabelList"/>
    <dgm:cxn modelId="{5B68E217-BFE4-4F76-AD6E-E2B142B2D775}" type="presParOf" srcId="{AE138693-765F-44BB-9BCF-90528923930C}" destId="{28FAF75F-E3F9-45CB-90BD-343C960F7DC8}" srcOrd="10" destOrd="0" presId="urn:microsoft.com/office/officeart/2018/5/layout/IconCircleLabelList"/>
    <dgm:cxn modelId="{29A707F4-D9C1-4C30-8296-DEA41ABA27CC}" type="presParOf" srcId="{28FAF75F-E3F9-45CB-90BD-343C960F7DC8}" destId="{AA5D617A-DD7E-493C-91E9-4D371362A576}" srcOrd="0" destOrd="0" presId="urn:microsoft.com/office/officeart/2018/5/layout/IconCircleLabelList"/>
    <dgm:cxn modelId="{D7F968A6-D632-4AB1-8971-5FF2196466EA}" type="presParOf" srcId="{28FAF75F-E3F9-45CB-90BD-343C960F7DC8}" destId="{3681B398-1E80-4C91-874B-F8F7D1AC98F0}" srcOrd="1" destOrd="0" presId="urn:microsoft.com/office/officeart/2018/5/layout/IconCircleLabelList"/>
    <dgm:cxn modelId="{411577D0-119B-47AB-BB97-0B58BB736B06}" type="presParOf" srcId="{28FAF75F-E3F9-45CB-90BD-343C960F7DC8}" destId="{3EAEAA45-5FBA-459D-B3EC-11C6637898BA}" srcOrd="2" destOrd="0" presId="urn:microsoft.com/office/officeart/2018/5/layout/IconCircleLabelList"/>
    <dgm:cxn modelId="{DDCCF82C-3F9A-48F1-961D-7C264192FB4C}" type="presParOf" srcId="{28FAF75F-E3F9-45CB-90BD-343C960F7DC8}" destId="{313B2C24-F764-421D-9BC0-283A823FF48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7CD7C-202F-4B5B-9D81-B0EEE65358C5}">
      <dsp:nvSpPr>
        <dsp:cNvPr id="0" name=""/>
        <dsp:cNvSpPr/>
      </dsp:nvSpPr>
      <dsp:spPr>
        <a:xfrm>
          <a:off x="639330" y="717"/>
          <a:ext cx="891052" cy="89105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C5E131-EA5F-47BB-9A8A-193F24E89B75}">
      <dsp:nvSpPr>
        <dsp:cNvPr id="0" name=""/>
        <dsp:cNvSpPr/>
      </dsp:nvSpPr>
      <dsp:spPr>
        <a:xfrm>
          <a:off x="829226" y="190614"/>
          <a:ext cx="511259" cy="5112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34CA2-F8BF-47FB-8C90-474EBB4A8DE7}">
      <dsp:nvSpPr>
        <dsp:cNvPr id="0" name=""/>
        <dsp:cNvSpPr/>
      </dsp:nvSpPr>
      <dsp:spPr>
        <a:xfrm>
          <a:off x="354485" y="1169311"/>
          <a:ext cx="1460742" cy="58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Books</a:t>
          </a:r>
          <a:endParaRPr lang="en-US" sz="1800" kern="1200"/>
        </a:p>
      </dsp:txBody>
      <dsp:txXfrm>
        <a:off x="354485" y="1169311"/>
        <a:ext cx="1460742" cy="584296"/>
      </dsp:txXfrm>
    </dsp:sp>
    <dsp:sp modelId="{C600879F-D7A4-4C92-90A4-E1639F20FA23}">
      <dsp:nvSpPr>
        <dsp:cNvPr id="0" name=""/>
        <dsp:cNvSpPr/>
      </dsp:nvSpPr>
      <dsp:spPr>
        <a:xfrm>
          <a:off x="2355702" y="717"/>
          <a:ext cx="891052" cy="89105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A3CAF-7A22-4DA7-BEA3-6EF9CFBB45E2}">
      <dsp:nvSpPr>
        <dsp:cNvPr id="0" name=""/>
        <dsp:cNvSpPr/>
      </dsp:nvSpPr>
      <dsp:spPr>
        <a:xfrm>
          <a:off x="2545599" y="190614"/>
          <a:ext cx="511259" cy="5112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E47AB-C4AB-4D73-9252-E3FBA1D03D27}">
      <dsp:nvSpPr>
        <dsp:cNvPr id="0" name=""/>
        <dsp:cNvSpPr/>
      </dsp:nvSpPr>
      <dsp:spPr>
        <a:xfrm>
          <a:off x="2070857" y="1169311"/>
          <a:ext cx="1460742" cy="58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Learning walks</a:t>
          </a:r>
          <a:endParaRPr lang="en-US" sz="1800" kern="1200"/>
        </a:p>
      </dsp:txBody>
      <dsp:txXfrm>
        <a:off x="2070857" y="1169311"/>
        <a:ext cx="1460742" cy="584296"/>
      </dsp:txXfrm>
    </dsp:sp>
    <dsp:sp modelId="{AA58B500-4ABC-4B7F-8B4B-9C05CA19E63C}">
      <dsp:nvSpPr>
        <dsp:cNvPr id="0" name=""/>
        <dsp:cNvSpPr/>
      </dsp:nvSpPr>
      <dsp:spPr>
        <a:xfrm>
          <a:off x="4072074" y="717"/>
          <a:ext cx="891052" cy="89105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56DD72-D17C-40BA-8AF4-6B98F3B86289}">
      <dsp:nvSpPr>
        <dsp:cNvPr id="0" name=""/>
        <dsp:cNvSpPr/>
      </dsp:nvSpPr>
      <dsp:spPr>
        <a:xfrm>
          <a:off x="4261971" y="190614"/>
          <a:ext cx="511259" cy="5112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13258-EF49-46A5-888F-67D191DDB2C1}">
      <dsp:nvSpPr>
        <dsp:cNvPr id="0" name=""/>
        <dsp:cNvSpPr/>
      </dsp:nvSpPr>
      <dsp:spPr>
        <a:xfrm>
          <a:off x="3787229" y="1169311"/>
          <a:ext cx="1460742" cy="58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Kahoot quizzes</a:t>
          </a:r>
          <a:endParaRPr lang="en-US" sz="1800" kern="1200"/>
        </a:p>
      </dsp:txBody>
      <dsp:txXfrm>
        <a:off x="3787229" y="1169311"/>
        <a:ext cx="1460742" cy="584296"/>
      </dsp:txXfrm>
    </dsp:sp>
    <dsp:sp modelId="{029D4453-99CA-4B4B-AFB9-1BA4593BAB54}">
      <dsp:nvSpPr>
        <dsp:cNvPr id="0" name=""/>
        <dsp:cNvSpPr/>
      </dsp:nvSpPr>
      <dsp:spPr>
        <a:xfrm>
          <a:off x="5788446" y="717"/>
          <a:ext cx="891052" cy="89105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7C5D8A-80BE-46D1-9BBB-B3E89EE973FD}">
      <dsp:nvSpPr>
        <dsp:cNvPr id="0" name=""/>
        <dsp:cNvSpPr/>
      </dsp:nvSpPr>
      <dsp:spPr>
        <a:xfrm>
          <a:off x="5978343" y="190614"/>
          <a:ext cx="511259" cy="5112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4BD58-5753-46BB-917B-647766895314}">
      <dsp:nvSpPr>
        <dsp:cNvPr id="0" name=""/>
        <dsp:cNvSpPr/>
      </dsp:nvSpPr>
      <dsp:spPr>
        <a:xfrm>
          <a:off x="5503601" y="1169311"/>
          <a:ext cx="1460742" cy="58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Time machine</a:t>
          </a:r>
          <a:endParaRPr lang="en-US" sz="1800" kern="1200"/>
        </a:p>
      </dsp:txBody>
      <dsp:txXfrm>
        <a:off x="5503601" y="1169311"/>
        <a:ext cx="1460742" cy="584296"/>
      </dsp:txXfrm>
    </dsp:sp>
    <dsp:sp modelId="{AC818902-9477-4E83-98E5-8341C61AAC56}">
      <dsp:nvSpPr>
        <dsp:cNvPr id="0" name=""/>
        <dsp:cNvSpPr/>
      </dsp:nvSpPr>
      <dsp:spPr>
        <a:xfrm>
          <a:off x="7504818" y="717"/>
          <a:ext cx="891052" cy="89105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B5B2D-A8C7-4A17-B68B-E88D96E11FCD}">
      <dsp:nvSpPr>
        <dsp:cNvPr id="0" name=""/>
        <dsp:cNvSpPr/>
      </dsp:nvSpPr>
      <dsp:spPr>
        <a:xfrm>
          <a:off x="7694715" y="190614"/>
          <a:ext cx="511259" cy="51125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0F5C7-5533-4E8F-BE33-0586F7DAD63D}">
      <dsp:nvSpPr>
        <dsp:cNvPr id="0" name=""/>
        <dsp:cNvSpPr/>
      </dsp:nvSpPr>
      <dsp:spPr>
        <a:xfrm>
          <a:off x="7219974" y="1169311"/>
          <a:ext cx="1460742" cy="58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 dirty="0"/>
            <a:t>Pupil voice</a:t>
          </a:r>
          <a:endParaRPr lang="en-US" sz="1800" kern="1200" dirty="0"/>
        </a:p>
      </dsp:txBody>
      <dsp:txXfrm>
        <a:off x="7219974" y="1169311"/>
        <a:ext cx="1460742" cy="584296"/>
      </dsp:txXfrm>
    </dsp:sp>
    <dsp:sp modelId="{AA5D617A-DD7E-493C-91E9-4D371362A576}">
      <dsp:nvSpPr>
        <dsp:cNvPr id="0" name=""/>
        <dsp:cNvSpPr/>
      </dsp:nvSpPr>
      <dsp:spPr>
        <a:xfrm>
          <a:off x="9221190" y="717"/>
          <a:ext cx="891052" cy="89105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81B398-1E80-4C91-874B-F8F7D1AC98F0}">
      <dsp:nvSpPr>
        <dsp:cNvPr id="0" name=""/>
        <dsp:cNvSpPr/>
      </dsp:nvSpPr>
      <dsp:spPr>
        <a:xfrm>
          <a:off x="9411087" y="190614"/>
          <a:ext cx="511259" cy="511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3B2C24-F764-421D-9BC0-283A823FF483}">
      <dsp:nvSpPr>
        <dsp:cNvPr id="0" name=""/>
        <dsp:cNvSpPr/>
      </dsp:nvSpPr>
      <dsp:spPr>
        <a:xfrm>
          <a:off x="8936346" y="1169311"/>
          <a:ext cx="1460742" cy="58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Moderation</a:t>
          </a:r>
        </a:p>
      </dsp:txBody>
      <dsp:txXfrm>
        <a:off x="8936346" y="1169311"/>
        <a:ext cx="1460742" cy="584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93E9B-8BE6-9E48-B5F7-24A93137D08C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271D9-4177-024A-8708-7ECE2038D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29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271D9-4177-024A-8708-7ECE2038D71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78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CF4B2-8564-D046-B3E0-B99F361E5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D0FB45-F573-434C-A066-DE9309694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5FE47-083B-3B4B-93CD-3A65A6883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CB4CB-6A45-7547-A071-EF6FF03C6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5410F-2E9E-A946-BFB1-EA02C77C2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653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4968F-D817-0B4A-9DE1-841F9CF46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3FB573-1397-0A49-8C4C-238D1338E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D3D5D-B815-BA42-AAE9-724452CDF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609F0-9571-BF48-AD3E-D0D01CD7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0E5E1-2071-D248-98E4-18C0D3081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0301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FA29EE-EF1B-0149-BAD3-7E72E3B14D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7B0AD-5172-A04F-A96C-C3D04F925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95379-8AEF-0F4A-A35C-BD682740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2F5F1-24EB-6D49-8541-2AD428F59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CD405-8E9F-4D4E-91DE-375BAEC4C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93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331DF-37B0-7540-8A3D-95E4189B0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C58E7-54F2-9C41-99D3-C62802149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549A8-FB6A-9F43-9E5B-D85B29322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9F804-1647-8E49-BFEB-EEA41BDD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DD0E9-5F73-C541-AD59-AD840064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9156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22841-DF1D-3046-8193-1C77D7DEB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A44E7-6E5A-864D-B1E0-88C98A9FD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553C-83AF-4145-A69B-58AE04CC3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EBCF5-0D42-EA46-9DF9-222FD3F3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03991-E0E3-C549-BAFF-6E4B189A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9380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8D39-4EF3-2A4F-81F8-3BF9290E6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4D12E-2FF0-DF46-924B-0AC8AE6D8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38391-B1DD-6047-9EEA-180615056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463D3-56B5-4F40-A095-587954CD1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9A7AE2-DC6E-BC4B-A4A3-FE2247B35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FAFB9-CCB0-9247-A5D0-8D563EDDF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5110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739E5-EBBF-D744-B9FB-39100538C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74C9B-6837-7D4B-A4CC-B029FFED1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7C89D-9F24-7046-BFD9-A25B86B69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2D7CBA-2FFF-9546-9BB5-0248DA62DB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8113D9-6548-7643-8B9E-817B70DFDC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7D3B4E-E893-9443-9E3D-3B0CC1C52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36AB7E-C0C4-3547-97BF-7D7C97140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8F8A37-C891-4D40-A021-08ECB707F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008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10F66-EA60-D348-825E-416B9C70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08EE73-FA20-094E-90F3-1D61229DB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133A5-B3BD-844C-AE79-4F3B6B9B5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B8090-09B1-A446-930E-A2BB8F190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6182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E87766-3E62-2246-AFD4-AB88E1528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16A7E3-A3E6-9C45-8F1E-DB0B7022B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6BE3B-7C93-E949-A17F-B9020E280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8618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1F25C-18E5-9C4D-A044-D5E78F63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5F646-F9BF-394E-9588-4614FED46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B5849B-B9EA-9048-A0C3-1EF04C560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3672F-7ABB-9F42-A3BA-0C43743AF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B45B7-FB8C-3842-8C7C-DFC5E653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61F44-F33F-AA42-9CD5-B58F52ECA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7462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BD8E6-1AAF-FD46-8B34-C15106FE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6F3966-D341-264D-A293-D2FD4C4FB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C61E9-8CD7-AE45-88A4-EDBA27B3A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40B01-51C7-114E-9090-551B4F09D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5E6E0-DE01-5047-88BA-FC6C6F426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F202-8166-8D4B-A40C-F046E246A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6900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67E90A-2935-C443-834C-2F5D62BF6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0BEA2-1E3B-A944-A36A-03CFFA81B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68A46-B001-6442-A729-DE48E32AA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C1139-E713-C54F-91FC-C93BF8746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F1954-36AE-5844-979E-1E5A659A4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5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D84ABA-6A6E-7C01-7211-920D2309D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678" y="2942131"/>
            <a:ext cx="8314644" cy="17347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1B6A239-9ACC-1A5E-AE91-9C1BEE552A82}"/>
              </a:ext>
            </a:extLst>
          </p:cNvPr>
          <p:cNvSpPr/>
          <p:nvPr/>
        </p:nvSpPr>
        <p:spPr>
          <a:xfrm>
            <a:off x="9624646" y="228601"/>
            <a:ext cx="2438400" cy="1031630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8A9C40D1-E03C-29B8-A296-DC9A3A8801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233" y="336428"/>
            <a:ext cx="657225" cy="815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DCF65F8E-7E17-AC5A-A387-F84820F30997}"/>
              </a:ext>
            </a:extLst>
          </p:cNvPr>
          <p:cNvSpPr/>
          <p:nvPr/>
        </p:nvSpPr>
        <p:spPr>
          <a:xfrm>
            <a:off x="368710" y="6311900"/>
            <a:ext cx="1333090" cy="406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67059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081366-E7B1-2FAB-273D-E7364D39A34A}"/>
              </a:ext>
            </a:extLst>
          </p:cNvPr>
          <p:cNvSpPr txBox="1"/>
          <p:nvPr/>
        </p:nvSpPr>
        <p:spPr>
          <a:xfrm>
            <a:off x="173620" y="1754872"/>
            <a:ext cx="11806177" cy="5110502"/>
          </a:xfrm>
          <a:prstGeom prst="rect">
            <a:avLst/>
          </a:prstGeom>
          <a:solidFill>
            <a:srgbClr val="FF9933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en-GB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 </a:t>
            </a:r>
            <a:r>
              <a:rPr lang="en-GB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Broadbottom</a:t>
            </a:r>
            <a:r>
              <a:rPr lang="en-GB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we aim to:</a:t>
            </a: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en-GB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‘Our vision in science is to encourage curiosity in children so that they ask questions that fuel navigators, explorers and adventurers in the universe we live in.’ </a:t>
            </a: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en-GB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Providing a stimulating, engaging and challenging learning environment. </a:t>
            </a: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en-GB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Encourage pupils to develop and use a range of scientific skills including:</a:t>
            </a:r>
            <a:endParaRPr lang="en-GB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Processes and Changes</a:t>
            </a:r>
            <a:endParaRPr lang="en-GB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en-GB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Observing and Recording</a:t>
            </a:r>
            <a:endParaRPr lang="en-GB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Scientific Vocabulary</a:t>
            </a:r>
            <a:endParaRPr lang="en-GB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Uses and Implications</a:t>
            </a:r>
            <a:endParaRPr lang="en-GB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Cross-Curricular Links (STEM)</a:t>
            </a:r>
            <a:endParaRPr lang="en-GB" sz="12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0F73C9-6DB5-A40F-F0F0-BE7679EB204A}"/>
              </a:ext>
            </a:extLst>
          </p:cNvPr>
          <p:cNvSpPr/>
          <p:nvPr/>
        </p:nvSpPr>
        <p:spPr>
          <a:xfrm>
            <a:off x="9624646" y="228601"/>
            <a:ext cx="2438400" cy="1031630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4" name="Picture 3" descr="See the source image">
            <a:extLst>
              <a:ext uri="{FF2B5EF4-FFF2-40B4-BE49-F238E27FC236}">
                <a16:creationId xmlns:a16="http://schemas.microsoft.com/office/drawing/2014/main" id="{EBB65D94-CCFF-FB2D-08F2-3326AF53C2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233" y="336428"/>
            <a:ext cx="657225" cy="815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585771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rrot on his head&#10;&#10;Description automatically generated">
            <a:extLst>
              <a:ext uri="{FF2B5EF4-FFF2-40B4-BE49-F238E27FC236}">
                <a16:creationId xmlns:a16="http://schemas.microsoft.com/office/drawing/2014/main" id="{3231735F-8BFC-504E-87C6-00B8B2B13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54" y="-646813"/>
            <a:ext cx="12245353" cy="81872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F2DEE3-FB58-2C4D-A593-93C38DA8C4F3}"/>
              </a:ext>
            </a:extLst>
          </p:cNvPr>
          <p:cNvSpPr txBox="1"/>
          <p:nvPr/>
        </p:nvSpPr>
        <p:spPr>
          <a:xfrm>
            <a:off x="921054" y="4677013"/>
            <a:ext cx="33981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Science nurtures pupils’ natural curiosity and helps develop inquiring minds.</a:t>
            </a:r>
          </a:p>
        </p:txBody>
      </p:sp>
    </p:spTree>
    <p:extLst>
      <p:ext uri="{BB962C8B-B14F-4D97-AF65-F5344CB8AC3E}">
        <p14:creationId xmlns:p14="http://schemas.microsoft.com/office/powerpoint/2010/main" val="314371961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54060DF8-300D-114F-890A-5C8132A16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75480E-A340-214E-818B-2160FFB8A6FC}"/>
              </a:ext>
            </a:extLst>
          </p:cNvPr>
          <p:cNvSpPr txBox="1"/>
          <p:nvPr/>
        </p:nvSpPr>
        <p:spPr>
          <a:xfrm>
            <a:off x="7786726" y="119269"/>
            <a:ext cx="43125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Science encourages pupils to ask ‘how’ and ‘why’ questions, with the aim of finding out the answers.</a:t>
            </a:r>
          </a:p>
        </p:txBody>
      </p:sp>
    </p:spTree>
    <p:extLst>
      <p:ext uri="{BB962C8B-B14F-4D97-AF65-F5344CB8AC3E}">
        <p14:creationId xmlns:p14="http://schemas.microsoft.com/office/powerpoint/2010/main" val="13542148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flower&#10;&#10;Description automatically generated">
            <a:extLst>
              <a:ext uri="{FF2B5EF4-FFF2-40B4-BE49-F238E27FC236}">
                <a16:creationId xmlns:a16="http://schemas.microsoft.com/office/drawing/2014/main" id="{8051A171-A942-314F-B569-7FB4BFAB7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1696"/>
            <a:ext cx="12192000" cy="84813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580041-C5AE-EB45-98B2-B5B5766B8D71}"/>
              </a:ext>
            </a:extLst>
          </p:cNvPr>
          <p:cNvSpPr txBox="1"/>
          <p:nvPr/>
        </p:nvSpPr>
        <p:spPr>
          <a:xfrm>
            <a:off x="7222434" y="4627965"/>
            <a:ext cx="47442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Science motivates pupils </a:t>
            </a:r>
          </a:p>
          <a:p>
            <a:r>
              <a:rPr lang="en-GB" sz="2400" dirty="0">
                <a:solidFill>
                  <a:schemeClr val="bg1"/>
                </a:solidFill>
              </a:rPr>
              <a:t>to explore the world </a:t>
            </a:r>
          </a:p>
          <a:p>
            <a:r>
              <a:rPr lang="en-GB" sz="2400" dirty="0">
                <a:solidFill>
                  <a:schemeClr val="bg1"/>
                </a:solidFill>
              </a:rPr>
              <a:t>around them and to </a:t>
            </a:r>
          </a:p>
          <a:p>
            <a:r>
              <a:rPr lang="en-GB" sz="2400" dirty="0">
                <a:solidFill>
                  <a:schemeClr val="bg1"/>
                </a:solidFill>
              </a:rPr>
              <a:t>change it for the better.</a:t>
            </a:r>
          </a:p>
        </p:txBody>
      </p:sp>
    </p:spTree>
    <p:extLst>
      <p:ext uri="{BB962C8B-B14F-4D97-AF65-F5344CB8AC3E}">
        <p14:creationId xmlns:p14="http://schemas.microsoft.com/office/powerpoint/2010/main" val="303308430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that is standing in the sand&#10;&#10;Description automatically generated">
            <a:extLst>
              <a:ext uri="{FF2B5EF4-FFF2-40B4-BE49-F238E27FC236}">
                <a16:creationId xmlns:a16="http://schemas.microsoft.com/office/drawing/2014/main" id="{6A10FC09-9F46-D145-8C13-320DCF95E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45" y="-1254402"/>
            <a:ext cx="12218691" cy="81521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CCAA1A-A9BA-ED4F-B111-09DC0A9591D2}"/>
              </a:ext>
            </a:extLst>
          </p:cNvPr>
          <p:cNvSpPr txBox="1"/>
          <p:nvPr/>
        </p:nvSpPr>
        <p:spPr>
          <a:xfrm>
            <a:off x="265043" y="5891980"/>
            <a:ext cx="11661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Practical experiments, investigations and making </a:t>
            </a:r>
            <a:r>
              <a:rPr lang="en-GB" sz="2400" dirty="0" err="1">
                <a:solidFill>
                  <a:schemeClr val="bg1"/>
                </a:solidFill>
              </a:rPr>
              <a:t>hypothoses</a:t>
            </a:r>
            <a:r>
              <a:rPr lang="en-GB" sz="2400" dirty="0">
                <a:solidFill>
                  <a:schemeClr val="bg1"/>
                </a:solidFill>
              </a:rPr>
              <a:t> in science teach pupils the importance of accuracy and problem-solving.</a:t>
            </a:r>
          </a:p>
        </p:txBody>
      </p:sp>
    </p:spTree>
    <p:extLst>
      <p:ext uri="{BB962C8B-B14F-4D97-AF65-F5344CB8AC3E}">
        <p14:creationId xmlns:p14="http://schemas.microsoft.com/office/powerpoint/2010/main" val="159745093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nimal, insect&#10;&#10;Description automatically generated">
            <a:extLst>
              <a:ext uri="{FF2B5EF4-FFF2-40B4-BE49-F238E27FC236}">
                <a16:creationId xmlns:a16="http://schemas.microsoft.com/office/drawing/2014/main" id="{BDE04876-12A3-B643-B6E0-DCD76A46A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11" y="-369473"/>
            <a:ext cx="12218422" cy="75969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5B3133-6B03-F140-9B9C-8A94166740B7}"/>
              </a:ext>
            </a:extLst>
          </p:cNvPr>
          <p:cNvSpPr/>
          <p:nvPr/>
        </p:nvSpPr>
        <p:spPr>
          <a:xfrm>
            <a:off x="230658" y="4524889"/>
            <a:ext cx="69157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Science teaching opens </a:t>
            </a:r>
          </a:p>
          <a:p>
            <a:r>
              <a:rPr lang="en-GB" sz="2400" dirty="0">
                <a:solidFill>
                  <a:schemeClr val="bg1"/>
                </a:solidFill>
              </a:rPr>
              <a:t>up new ways of thinking</a:t>
            </a:r>
          </a:p>
          <a:p>
            <a:r>
              <a:rPr lang="en-GB" sz="2400" dirty="0">
                <a:solidFill>
                  <a:schemeClr val="bg1"/>
                </a:solidFill>
              </a:rPr>
              <a:t>which complement and / </a:t>
            </a:r>
          </a:p>
          <a:p>
            <a:r>
              <a:rPr lang="en-GB" sz="2400" dirty="0">
                <a:solidFill>
                  <a:schemeClr val="bg1"/>
                </a:solidFill>
              </a:rPr>
              <a:t>or challenge established</a:t>
            </a:r>
          </a:p>
          <a:p>
            <a:r>
              <a:rPr lang="en-GB" sz="2400" dirty="0">
                <a:solidFill>
                  <a:schemeClr val="bg1"/>
                </a:solidFill>
              </a:rPr>
              <a:t>ideas and knowledge. </a:t>
            </a:r>
          </a:p>
        </p:txBody>
      </p:sp>
    </p:spTree>
    <p:extLst>
      <p:ext uri="{BB962C8B-B14F-4D97-AF65-F5344CB8AC3E}">
        <p14:creationId xmlns:p14="http://schemas.microsoft.com/office/powerpoint/2010/main" val="349218704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44490D6E-1011-FEC9-9B03-B703A95ADC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2764179"/>
              </p:ext>
            </p:extLst>
          </p:nvPr>
        </p:nvGraphicFramePr>
        <p:xfrm>
          <a:off x="368710" y="2433484"/>
          <a:ext cx="10751574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8039243A-6275-A5DC-3194-68B4A3F2A231}"/>
              </a:ext>
            </a:extLst>
          </p:cNvPr>
          <p:cNvSpPr/>
          <p:nvPr/>
        </p:nvSpPr>
        <p:spPr>
          <a:xfrm>
            <a:off x="9624646" y="228601"/>
            <a:ext cx="2438400" cy="1031630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B7475092-BA8D-4258-ED6E-48F9DC0EBC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233" y="336428"/>
            <a:ext cx="657225" cy="815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ADEAF6F5-B609-C45D-E302-E0A610F1EEF0}"/>
              </a:ext>
            </a:extLst>
          </p:cNvPr>
          <p:cNvSpPr/>
          <p:nvPr/>
        </p:nvSpPr>
        <p:spPr>
          <a:xfrm>
            <a:off x="368710" y="6311900"/>
            <a:ext cx="1333090" cy="406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13484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177</Words>
  <Application>Microsoft Office PowerPoint</Application>
  <PresentationFormat>Widescreen</PresentationFormat>
  <Paragraphs>29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Elaine Sutton</dc:creator>
  <cp:lastModifiedBy>joanne marrow</cp:lastModifiedBy>
  <cp:revision>19</cp:revision>
  <dcterms:created xsi:type="dcterms:W3CDTF">2019-09-27T14:28:44Z</dcterms:created>
  <dcterms:modified xsi:type="dcterms:W3CDTF">2025-04-02T15:04:10Z</dcterms:modified>
</cp:coreProperties>
</file>